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75" r:id="rId2"/>
    <p:sldId id="262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088" autoAdjust="0"/>
    <p:restoredTop sz="94660"/>
  </p:normalViewPr>
  <p:slideViewPr>
    <p:cSldViewPr snapToGrid="0" showGuides="1">
      <p:cViewPr varScale="1">
        <p:scale>
          <a:sx n="121" d="100"/>
          <a:sy n="121" d="100"/>
        </p:scale>
        <p:origin x="1075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CF5FD2-31F0-4C0B-95CA-811A8A4E6F51}" type="datetimeFigureOut">
              <a:rPr lang="ko-KR" altLang="en-US" smtClean="0"/>
              <a:t>2024-03-21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01942-F20C-4A08-95F5-2A6986C15CB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629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>
            <a:extLst>
              <a:ext uri="{FF2B5EF4-FFF2-40B4-BE49-F238E27FC236}">
                <a16:creationId xmlns:a16="http://schemas.microsoft.com/office/drawing/2014/main" id="{64F1C930-B425-4849-901E-EDC7E9573D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4253A2A7-0643-4378-A3E0-E2766DCD4D1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844805" y="81528"/>
            <a:ext cx="918940" cy="885825"/>
          </a:xfrm>
          <a:prstGeom prst="rect">
            <a:avLst/>
          </a:prstGeom>
        </p:spPr>
      </p:pic>
      <p:sp>
        <p:nvSpPr>
          <p:cNvPr id="9" name="직사각형 8">
            <a:extLst>
              <a:ext uri="{FF2B5EF4-FFF2-40B4-BE49-F238E27FC236}">
                <a16:creationId xmlns:a16="http://schemas.microsoft.com/office/drawing/2014/main" id="{4D08D55B-1D39-49F6-BDF9-B7CE6C5D7DC3}"/>
              </a:ext>
            </a:extLst>
          </p:cNvPr>
          <p:cNvSpPr/>
          <p:nvPr userDrawn="1"/>
        </p:nvSpPr>
        <p:spPr>
          <a:xfrm>
            <a:off x="0" y="1285876"/>
            <a:ext cx="12192000" cy="4621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" name="Picture 2" descr="IEEE - Advancing Technology for Humanity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3301" y="193448"/>
            <a:ext cx="1178881" cy="661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AICAS 202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67" y="168161"/>
            <a:ext cx="3129703" cy="592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9279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F364DA0-5D4B-4E12-9A48-92CD86589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47763B76-8FCD-42D6-B280-DEB6D9B524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203BF8F-669C-4200-84FE-AED47B447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FCBE604-F7D8-4BAE-9E04-41B7D9619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98DBE05-B6DC-47E1-9478-38F970028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20567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9DE5758D-9FCA-4635-A589-09672613A7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A4B575FB-7D72-49DD-ADB4-3C53C5C57E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657CFBD-9D63-40E2-9663-27204A778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2104657-C6C6-4EB3-B6CD-7299DB555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8CACAD7-4576-4C40-9416-9D25BC482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136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C677C0E-ACE4-48B6-B244-F66B32AD1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86875" y="6442075"/>
            <a:ext cx="2743200" cy="365125"/>
          </a:xfrm>
        </p:spPr>
        <p:txBody>
          <a:bodyPr/>
          <a:lstStyle/>
          <a:p>
            <a:fld id="{9D1B9D8C-A161-4084-924B-59152344AFC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4D08D55B-1D39-49F6-BDF9-B7CE6C5D7DC3}"/>
              </a:ext>
            </a:extLst>
          </p:cNvPr>
          <p:cNvSpPr/>
          <p:nvPr userDrawn="1"/>
        </p:nvSpPr>
        <p:spPr>
          <a:xfrm>
            <a:off x="-6350" y="0"/>
            <a:ext cx="12192000" cy="48641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25583BE3-7F27-474B-8977-CB25A2A7B5C3}"/>
              </a:ext>
            </a:extLst>
          </p:cNvPr>
          <p:cNvSpPr/>
          <p:nvPr userDrawn="1"/>
        </p:nvSpPr>
        <p:spPr>
          <a:xfrm>
            <a:off x="330200" y="889000"/>
            <a:ext cx="11544300" cy="55753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3810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4C2008D-9C27-40BA-B775-F52D946648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CE39ACA-0A93-47F5-979C-E53DBB9684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90649CB-9A62-4D67-8234-9B9709314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EA47E10-2612-488A-BADC-A277CBC60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3906D9E-5209-4103-8D45-6D90E7DEA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3165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48D94F0-E9F3-4EC9-B8AF-CD9D81349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433C8BF-75F1-45C5-9839-5855EAC5AD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BA007452-F681-477A-B267-E63D9B252E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04C9462-2C89-4297-8830-81E6E3B35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EA8D5A17-62F2-4724-9C56-464EB17F5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7065690-1435-441E-8BD2-FE0980DA9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5163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356E01D-4699-4EF1-ABD7-953ED35A6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7B185D4-A1C1-4545-8C1B-DB14E31DA8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7A3210D9-F903-4E4A-8771-96FE0016DA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B8BB4AE-5BB3-4B86-B8FB-36D92158AA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5A083CBA-4246-4EC4-AE47-C8CA044412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88A8B5BE-EC0E-4AA9-A406-9975C9E89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C70CF078-BB86-4EF9-8F9E-966336079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BA695012-8856-4FE9-B815-227B227C3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5734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BF5B2ED-1DA7-43ED-AAC8-4AA37C41D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5D1CEBB2-6046-4B5E-B235-F08DE0A42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EDA1D47D-AE3C-42DD-90F6-AD0EF464A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DFF90000-0433-4E85-BEB9-178F63DCC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6432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645635C-58AB-425A-9E3F-8C89A9393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112AD96-B2B3-4E8F-B2F9-B6E1CED2C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A6EF97FC-B9D7-44B7-97B1-59260630F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1574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7999AAD-A39C-44FC-833D-C4A442249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6C13F7C-ADE5-4C54-9027-330624922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1EA43DAA-B250-423F-8CFC-7A16F09AA9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D930C77-21E6-4D82-A68F-3604A2791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4A46602-62F7-48D9-9857-F729C4761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ECB61B9-52AD-4FCD-AD42-1D11D9D5C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6142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0A60BD5-CBCB-4F08-9940-F0587D08E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347B3153-C435-4DE5-ACF6-B2E6D74D01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F5E893A5-43E2-4509-93E2-5641F2707E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9D959FC-792E-43B9-BC7F-5F5EA2CD5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6251CA3-FD33-4408-8886-DCC371092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9A3D5AD-6B2E-42BB-BC6D-01F6B56D3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4423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E6BCFF35-802F-480F-B853-95CFF8116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4BFE3BF-58EC-4CE6-BE15-D32491AD68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A5D5329-3041-45D6-931A-AF5CF60C50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ED49890-BF7F-4409-A8FF-9A8E24AB59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FA601C4-51C6-4747-8667-BE42B82B3C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B9D8C-A161-4084-924B-59152344AF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390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CB53006-038C-CD53-6AC9-4D38103614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35175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2613DC9-2BC9-70B8-881E-57C0FA6D58BA}"/>
              </a:ext>
            </a:extLst>
          </p:cNvPr>
          <p:cNvSpPr txBox="1"/>
          <p:nvPr/>
        </p:nvSpPr>
        <p:spPr>
          <a:xfrm>
            <a:off x="0" y="4762149"/>
            <a:ext cx="121856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2024 IEEE International Conference on Artificial</a:t>
            </a:r>
            <a:r>
              <a:rPr lang="ko-KR" altLang="en-US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sz="24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Intelligence Circuits and Systems</a:t>
            </a:r>
          </a:p>
        </p:txBody>
      </p:sp>
      <p:sp>
        <p:nvSpPr>
          <p:cNvPr id="6" name="11 CuadroTexto">
            <a:extLst>
              <a:ext uri="{FF2B5EF4-FFF2-40B4-BE49-F238E27FC236}">
                <a16:creationId xmlns:a16="http://schemas.microsoft.com/office/drawing/2014/main" id="{FAE502F9-4A5B-CA42-0379-6D172D2799B5}"/>
              </a:ext>
            </a:extLst>
          </p:cNvPr>
          <p:cNvSpPr txBox="1"/>
          <p:nvPr/>
        </p:nvSpPr>
        <p:spPr>
          <a:xfrm>
            <a:off x="5428477" y="1974780"/>
            <a:ext cx="121860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Title</a:t>
            </a:r>
          </a:p>
        </p:txBody>
      </p:sp>
      <p:sp>
        <p:nvSpPr>
          <p:cNvPr id="7" name="25 CuadroTexto">
            <a:extLst>
              <a:ext uri="{FF2B5EF4-FFF2-40B4-BE49-F238E27FC236}">
                <a16:creationId xmlns:a16="http://schemas.microsoft.com/office/drawing/2014/main" id="{D9A4C361-839C-E1DE-84B0-BE3E5EB5E149}"/>
              </a:ext>
            </a:extLst>
          </p:cNvPr>
          <p:cNvSpPr txBox="1"/>
          <p:nvPr/>
        </p:nvSpPr>
        <p:spPr>
          <a:xfrm>
            <a:off x="5071681" y="3586530"/>
            <a:ext cx="21908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Affiliations</a:t>
            </a:r>
          </a:p>
        </p:txBody>
      </p:sp>
      <p:sp>
        <p:nvSpPr>
          <p:cNvPr id="8" name="25 CuadroTexto">
            <a:extLst>
              <a:ext uri="{FF2B5EF4-FFF2-40B4-BE49-F238E27FC236}">
                <a16:creationId xmlns:a16="http://schemas.microsoft.com/office/drawing/2014/main" id="{9803B966-C47A-877D-4D10-DEB798F20A6E}"/>
              </a:ext>
            </a:extLst>
          </p:cNvPr>
          <p:cNvSpPr txBox="1"/>
          <p:nvPr/>
        </p:nvSpPr>
        <p:spPr>
          <a:xfrm>
            <a:off x="3481502" y="5984837"/>
            <a:ext cx="49862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Affiliation Logo, if needed</a:t>
            </a:r>
          </a:p>
        </p:txBody>
      </p:sp>
      <p:sp>
        <p:nvSpPr>
          <p:cNvPr id="9" name="25 CuadroTexto">
            <a:extLst>
              <a:ext uri="{FF2B5EF4-FFF2-40B4-BE49-F238E27FC236}">
                <a16:creationId xmlns:a16="http://schemas.microsoft.com/office/drawing/2014/main" id="{E89565FB-75B6-24B2-D0A6-4FD942E23179}"/>
              </a:ext>
            </a:extLst>
          </p:cNvPr>
          <p:cNvSpPr txBox="1"/>
          <p:nvPr/>
        </p:nvSpPr>
        <p:spPr>
          <a:xfrm>
            <a:off x="0" y="2929757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Authors</a:t>
            </a:r>
          </a:p>
        </p:txBody>
      </p:sp>
    </p:spTree>
    <p:extLst>
      <p:ext uri="{BB962C8B-B14F-4D97-AF65-F5344CB8AC3E}">
        <p14:creationId xmlns:p14="http://schemas.microsoft.com/office/powerpoint/2010/main" val="3538963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A5C93919-41FA-4B8F-8ED2-31C2EC5B5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  <a:t>10</a:t>
            </a:fld>
            <a:endParaRPr lang="ko-KR" altLang="en-US"/>
          </a:p>
        </p:txBody>
      </p:sp>
      <p:sp>
        <p:nvSpPr>
          <p:cNvPr id="3" name="11 CuadroTexto">
            <a:extLst>
              <a:ext uri="{FF2B5EF4-FFF2-40B4-BE49-F238E27FC236}">
                <a16:creationId xmlns:a16="http://schemas.microsoft.com/office/drawing/2014/main" id="{44CE1479-A7E6-4DBD-91EE-7EBF3F73B268}"/>
              </a:ext>
            </a:extLst>
          </p:cNvPr>
          <p:cNvSpPr txBox="1"/>
          <p:nvPr/>
        </p:nvSpPr>
        <p:spPr>
          <a:xfrm>
            <a:off x="330200" y="166829"/>
            <a:ext cx="41049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Example of good figure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1766132-96D2-46E5-B436-766F0BFFD3A8}"/>
              </a:ext>
            </a:extLst>
          </p:cNvPr>
          <p:cNvSpPr txBox="1">
            <a:spLocks noChangeArrowheads="1"/>
          </p:cNvSpPr>
          <p:nvPr/>
        </p:nvSpPr>
        <p:spPr>
          <a:xfrm>
            <a:off x="1992086" y="1426163"/>
            <a:ext cx="7772400" cy="446449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Simple graph, with thick, bold axes, and large fonts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A1684B38-7285-49AE-BA75-D8EECD8599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4261" y="2286587"/>
            <a:ext cx="4143375" cy="28956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47681C09-0070-42FB-8DBE-611629E9E0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4261" y="2286587"/>
            <a:ext cx="4143375" cy="2895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8" name="Line 10">
            <a:extLst>
              <a:ext uri="{FF2B5EF4-FFF2-40B4-BE49-F238E27FC236}">
                <a16:creationId xmlns:a16="http://schemas.microsoft.com/office/drawing/2014/main" id="{28FBD9AD-0345-4C76-BE56-E093ACDC2FCC}"/>
              </a:ext>
            </a:extLst>
          </p:cNvPr>
          <p:cNvSpPr>
            <a:spLocks noChangeShapeType="1"/>
          </p:cNvSpPr>
          <p:nvPr/>
        </p:nvSpPr>
        <p:spPr bwMode="auto">
          <a:xfrm>
            <a:off x="4154261" y="2286587"/>
            <a:ext cx="1588" cy="2895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grpSp>
        <p:nvGrpSpPr>
          <p:cNvPr id="9" name="Group 130">
            <a:extLst>
              <a:ext uri="{FF2B5EF4-FFF2-40B4-BE49-F238E27FC236}">
                <a16:creationId xmlns:a16="http://schemas.microsoft.com/office/drawing/2014/main" id="{573E41C9-2EEA-45C6-8DCE-05579DBD13F2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4165374" y="2286587"/>
            <a:ext cx="95250" cy="2897188"/>
            <a:chOff x="1734" y="1410"/>
            <a:chExt cx="60" cy="1825"/>
          </a:xfrm>
        </p:grpSpPr>
        <p:sp>
          <p:nvSpPr>
            <p:cNvPr id="10" name="Line 11">
              <a:extLst>
                <a:ext uri="{FF2B5EF4-FFF2-40B4-BE49-F238E27FC236}">
                  <a16:creationId xmlns:a16="http://schemas.microsoft.com/office/drawing/2014/main" id="{AC0B47DA-1649-46C7-92EF-12CABA23E6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46" y="3234"/>
              <a:ext cx="4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1" name="Line 12">
              <a:extLst>
                <a:ext uri="{FF2B5EF4-FFF2-40B4-BE49-F238E27FC236}">
                  <a16:creationId xmlns:a16="http://schemas.microsoft.com/office/drawing/2014/main" id="{B904C876-6DDF-4D83-8D64-3E1F33A7C0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46" y="3114"/>
              <a:ext cx="4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2" name="Line 13">
              <a:extLst>
                <a:ext uri="{FF2B5EF4-FFF2-40B4-BE49-F238E27FC236}">
                  <a16:creationId xmlns:a16="http://schemas.microsoft.com/office/drawing/2014/main" id="{262846A8-8075-46EE-9037-F6A879EEFA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46" y="2988"/>
              <a:ext cx="4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" name="Line 14">
              <a:extLst>
                <a:ext uri="{FF2B5EF4-FFF2-40B4-BE49-F238E27FC236}">
                  <a16:creationId xmlns:a16="http://schemas.microsoft.com/office/drawing/2014/main" id="{795FEC57-F83B-440E-A170-79B9B0B7D3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46" y="2868"/>
              <a:ext cx="4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4" name="Line 15">
              <a:extLst>
                <a:ext uri="{FF2B5EF4-FFF2-40B4-BE49-F238E27FC236}">
                  <a16:creationId xmlns:a16="http://schemas.microsoft.com/office/drawing/2014/main" id="{F81CCAE4-8C3E-41F3-BDF9-CA542C46EE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46" y="2748"/>
              <a:ext cx="4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5" name="Line 16">
              <a:extLst>
                <a:ext uri="{FF2B5EF4-FFF2-40B4-BE49-F238E27FC236}">
                  <a16:creationId xmlns:a16="http://schemas.microsoft.com/office/drawing/2014/main" id="{8A574D61-5EE9-4BE5-898A-F9E9128784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46" y="2628"/>
              <a:ext cx="4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6" name="Line 17">
              <a:extLst>
                <a:ext uri="{FF2B5EF4-FFF2-40B4-BE49-F238E27FC236}">
                  <a16:creationId xmlns:a16="http://schemas.microsoft.com/office/drawing/2014/main" id="{1AE0880F-B748-4CB6-BE8C-49ED3B3C4C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46" y="2502"/>
              <a:ext cx="4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" name="Line 18">
              <a:extLst>
                <a:ext uri="{FF2B5EF4-FFF2-40B4-BE49-F238E27FC236}">
                  <a16:creationId xmlns:a16="http://schemas.microsoft.com/office/drawing/2014/main" id="{E1F74953-4C6F-4312-A833-74E75C9ADA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46" y="2382"/>
              <a:ext cx="4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8" name="Line 19">
              <a:extLst>
                <a:ext uri="{FF2B5EF4-FFF2-40B4-BE49-F238E27FC236}">
                  <a16:creationId xmlns:a16="http://schemas.microsoft.com/office/drawing/2014/main" id="{E366AB42-20E3-48D2-B37D-8B84AF9604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46" y="2262"/>
              <a:ext cx="4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9" name="Line 20">
              <a:extLst>
                <a:ext uri="{FF2B5EF4-FFF2-40B4-BE49-F238E27FC236}">
                  <a16:creationId xmlns:a16="http://schemas.microsoft.com/office/drawing/2014/main" id="{17CE1FC1-24A3-48AF-A4C6-E6EFADDB8E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46" y="2142"/>
              <a:ext cx="4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0" name="Line 21">
              <a:extLst>
                <a:ext uri="{FF2B5EF4-FFF2-40B4-BE49-F238E27FC236}">
                  <a16:creationId xmlns:a16="http://schemas.microsoft.com/office/drawing/2014/main" id="{F726E9BC-6C84-4FFE-B351-86DC5080F3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46" y="2016"/>
              <a:ext cx="4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1" name="Line 22">
              <a:extLst>
                <a:ext uri="{FF2B5EF4-FFF2-40B4-BE49-F238E27FC236}">
                  <a16:creationId xmlns:a16="http://schemas.microsoft.com/office/drawing/2014/main" id="{57333E1F-CDC0-4BD1-9138-143B6E80D4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46" y="1896"/>
              <a:ext cx="4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2" name="Line 23">
              <a:extLst>
                <a:ext uri="{FF2B5EF4-FFF2-40B4-BE49-F238E27FC236}">
                  <a16:creationId xmlns:a16="http://schemas.microsoft.com/office/drawing/2014/main" id="{E91F5FDD-E332-42AA-870F-0B006600D2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46" y="1776"/>
              <a:ext cx="4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" name="Line 24">
              <a:extLst>
                <a:ext uri="{FF2B5EF4-FFF2-40B4-BE49-F238E27FC236}">
                  <a16:creationId xmlns:a16="http://schemas.microsoft.com/office/drawing/2014/main" id="{17420257-92D6-4C28-BA3F-5E65D2A7E1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46" y="1656"/>
              <a:ext cx="4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4" name="Line 25">
              <a:extLst>
                <a:ext uri="{FF2B5EF4-FFF2-40B4-BE49-F238E27FC236}">
                  <a16:creationId xmlns:a16="http://schemas.microsoft.com/office/drawing/2014/main" id="{6D79EF02-BA82-4DE4-9A2E-13D429692D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46" y="1530"/>
              <a:ext cx="4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5" name="Line 26">
              <a:extLst>
                <a:ext uri="{FF2B5EF4-FFF2-40B4-BE49-F238E27FC236}">
                  <a16:creationId xmlns:a16="http://schemas.microsoft.com/office/drawing/2014/main" id="{D83C7E17-3FEC-4A46-9C50-657FCECCDE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46" y="1410"/>
              <a:ext cx="4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" name="Line 27">
              <a:extLst>
                <a:ext uri="{FF2B5EF4-FFF2-40B4-BE49-F238E27FC236}">
                  <a16:creationId xmlns:a16="http://schemas.microsoft.com/office/drawing/2014/main" id="{1C2EB844-5BF4-4B99-B816-CA972BB8CE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34" y="3234"/>
              <a:ext cx="6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7" name="Line 28">
              <a:extLst>
                <a:ext uri="{FF2B5EF4-FFF2-40B4-BE49-F238E27FC236}">
                  <a16:creationId xmlns:a16="http://schemas.microsoft.com/office/drawing/2014/main" id="{159B49DE-D541-4BED-9F66-B0D6AB9B5F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34" y="2628"/>
              <a:ext cx="6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8" name="Line 29">
              <a:extLst>
                <a:ext uri="{FF2B5EF4-FFF2-40B4-BE49-F238E27FC236}">
                  <a16:creationId xmlns:a16="http://schemas.microsoft.com/office/drawing/2014/main" id="{03B19350-0372-4473-815C-41F652BB56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34" y="2016"/>
              <a:ext cx="6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9" name="Line 30">
              <a:extLst>
                <a:ext uri="{FF2B5EF4-FFF2-40B4-BE49-F238E27FC236}">
                  <a16:creationId xmlns:a16="http://schemas.microsoft.com/office/drawing/2014/main" id="{41F50210-0DE1-474B-9897-014C04BFDE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34" y="1410"/>
              <a:ext cx="6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</p:grpSp>
      <p:sp>
        <p:nvSpPr>
          <p:cNvPr id="30" name="Line 31">
            <a:extLst>
              <a:ext uri="{FF2B5EF4-FFF2-40B4-BE49-F238E27FC236}">
                <a16:creationId xmlns:a16="http://schemas.microsoft.com/office/drawing/2014/main" id="{04E7B469-5859-4665-8F4C-0AF0D1484C65}"/>
              </a:ext>
            </a:extLst>
          </p:cNvPr>
          <p:cNvSpPr>
            <a:spLocks noChangeShapeType="1"/>
          </p:cNvSpPr>
          <p:nvPr/>
        </p:nvSpPr>
        <p:spPr bwMode="auto">
          <a:xfrm>
            <a:off x="4154261" y="5182187"/>
            <a:ext cx="4143375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31" name="Group 122">
            <a:extLst>
              <a:ext uri="{FF2B5EF4-FFF2-40B4-BE49-F238E27FC236}">
                <a16:creationId xmlns:a16="http://schemas.microsoft.com/office/drawing/2014/main" id="{59F832F2-06AC-4C0E-ABE1-AC7D58F8D3BE}"/>
              </a:ext>
            </a:extLst>
          </p:cNvPr>
          <p:cNvGrpSpPr>
            <a:grpSpLocks/>
          </p:cNvGrpSpPr>
          <p:nvPr/>
        </p:nvGrpSpPr>
        <p:grpSpPr bwMode="auto">
          <a:xfrm>
            <a:off x="4154261" y="5072650"/>
            <a:ext cx="4144963" cy="95250"/>
            <a:chOff x="1794" y="3234"/>
            <a:chExt cx="2611" cy="60"/>
          </a:xfrm>
        </p:grpSpPr>
        <p:sp>
          <p:nvSpPr>
            <p:cNvPr id="32" name="Line 32">
              <a:extLst>
                <a:ext uri="{FF2B5EF4-FFF2-40B4-BE49-F238E27FC236}">
                  <a16:creationId xmlns:a16="http://schemas.microsoft.com/office/drawing/2014/main" id="{FDD57968-F7EB-44B8-8E2C-84C290B3459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94" y="3234"/>
              <a:ext cx="1" cy="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3" name="Line 33">
              <a:extLst>
                <a:ext uri="{FF2B5EF4-FFF2-40B4-BE49-F238E27FC236}">
                  <a16:creationId xmlns:a16="http://schemas.microsoft.com/office/drawing/2014/main" id="{D55F168C-EB3D-4539-83EA-51A66766A0C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16" y="3234"/>
              <a:ext cx="1" cy="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4" name="Line 34">
              <a:extLst>
                <a:ext uri="{FF2B5EF4-FFF2-40B4-BE49-F238E27FC236}">
                  <a16:creationId xmlns:a16="http://schemas.microsoft.com/office/drawing/2014/main" id="{FF905856-6011-449B-92E6-D235A921EA5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38" y="3234"/>
              <a:ext cx="1" cy="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5" name="Line 35">
              <a:extLst>
                <a:ext uri="{FF2B5EF4-FFF2-40B4-BE49-F238E27FC236}">
                  <a16:creationId xmlns:a16="http://schemas.microsoft.com/office/drawing/2014/main" id="{B94BCCC0-E0EE-49CB-B262-228C60F2A2E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60" y="3234"/>
              <a:ext cx="1" cy="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6" name="Line 36">
              <a:extLst>
                <a:ext uri="{FF2B5EF4-FFF2-40B4-BE49-F238E27FC236}">
                  <a16:creationId xmlns:a16="http://schemas.microsoft.com/office/drawing/2014/main" id="{4774D94B-5B16-4F6A-8F97-622A932CB78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82" y="3234"/>
              <a:ext cx="1" cy="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7" name="Line 37">
              <a:extLst>
                <a:ext uri="{FF2B5EF4-FFF2-40B4-BE49-F238E27FC236}">
                  <a16:creationId xmlns:a16="http://schemas.microsoft.com/office/drawing/2014/main" id="{9F36D016-6C60-4328-B2BD-7E192BB8B19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3234"/>
              <a:ext cx="1" cy="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</p:grpSp>
      <p:sp>
        <p:nvSpPr>
          <p:cNvPr id="38" name="Freeform 38">
            <a:extLst>
              <a:ext uri="{FF2B5EF4-FFF2-40B4-BE49-F238E27FC236}">
                <a16:creationId xmlns:a16="http://schemas.microsoft.com/office/drawing/2014/main" id="{375A2C5E-DDA7-447A-9334-DE0C60B5E8A4}"/>
              </a:ext>
            </a:extLst>
          </p:cNvPr>
          <p:cNvSpPr>
            <a:spLocks/>
          </p:cNvSpPr>
          <p:nvPr/>
        </p:nvSpPr>
        <p:spPr bwMode="auto">
          <a:xfrm>
            <a:off x="4573361" y="3896312"/>
            <a:ext cx="409575" cy="323850"/>
          </a:xfrm>
          <a:custGeom>
            <a:avLst/>
            <a:gdLst>
              <a:gd name="T0" fmla="*/ 0 w 258"/>
              <a:gd name="T1" fmla="*/ 0 h 204"/>
              <a:gd name="T2" fmla="*/ 166330313 w 258"/>
              <a:gd name="T3" fmla="*/ 136088438 h 204"/>
              <a:gd name="T4" fmla="*/ 317539688 w 258"/>
              <a:gd name="T5" fmla="*/ 272176875 h 204"/>
              <a:gd name="T6" fmla="*/ 483870000 w 258"/>
              <a:gd name="T7" fmla="*/ 393144375 h 204"/>
              <a:gd name="T8" fmla="*/ 650200313 w 258"/>
              <a:gd name="T9" fmla="*/ 514111875 h 2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58" h="204">
                <a:moveTo>
                  <a:pt x="0" y="0"/>
                </a:moveTo>
                <a:lnTo>
                  <a:pt x="66" y="54"/>
                </a:lnTo>
                <a:lnTo>
                  <a:pt x="126" y="108"/>
                </a:lnTo>
                <a:lnTo>
                  <a:pt x="192" y="156"/>
                </a:lnTo>
                <a:lnTo>
                  <a:pt x="258" y="204"/>
                </a:lnTo>
              </a:path>
            </a:pathLst>
          </a:custGeom>
          <a:solidFill>
            <a:schemeClr val="accent2"/>
          </a:solidFill>
          <a:ln w="28575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39" name="Freeform 39">
            <a:extLst>
              <a:ext uri="{FF2B5EF4-FFF2-40B4-BE49-F238E27FC236}">
                <a16:creationId xmlns:a16="http://schemas.microsoft.com/office/drawing/2014/main" id="{FB936C99-5AFD-44E0-A3BC-72C201DD1AFA}"/>
              </a:ext>
            </a:extLst>
          </p:cNvPr>
          <p:cNvSpPr>
            <a:spLocks/>
          </p:cNvSpPr>
          <p:nvPr/>
        </p:nvSpPr>
        <p:spPr bwMode="auto">
          <a:xfrm>
            <a:off x="4982936" y="4220162"/>
            <a:ext cx="419100" cy="190500"/>
          </a:xfrm>
          <a:custGeom>
            <a:avLst/>
            <a:gdLst>
              <a:gd name="T0" fmla="*/ 0 w 264"/>
              <a:gd name="T1" fmla="*/ 0 h 120"/>
              <a:gd name="T2" fmla="*/ 166330313 w 264"/>
              <a:gd name="T3" fmla="*/ 90725625 h 120"/>
              <a:gd name="T4" fmla="*/ 332660625 w 264"/>
              <a:gd name="T5" fmla="*/ 166330313 h 120"/>
              <a:gd name="T6" fmla="*/ 665321250 w 264"/>
              <a:gd name="T7" fmla="*/ 302418750 h 12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64" h="120">
                <a:moveTo>
                  <a:pt x="0" y="0"/>
                </a:moveTo>
                <a:lnTo>
                  <a:pt x="66" y="36"/>
                </a:lnTo>
                <a:lnTo>
                  <a:pt x="132" y="66"/>
                </a:lnTo>
                <a:lnTo>
                  <a:pt x="264" y="120"/>
                </a:lnTo>
              </a:path>
            </a:pathLst>
          </a:custGeom>
          <a:solidFill>
            <a:schemeClr val="accent2"/>
          </a:solidFill>
          <a:ln w="28575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40" name="Freeform 40">
            <a:extLst>
              <a:ext uri="{FF2B5EF4-FFF2-40B4-BE49-F238E27FC236}">
                <a16:creationId xmlns:a16="http://schemas.microsoft.com/office/drawing/2014/main" id="{866582FC-C8E3-4956-A416-8C43BB18D757}"/>
              </a:ext>
            </a:extLst>
          </p:cNvPr>
          <p:cNvSpPr>
            <a:spLocks/>
          </p:cNvSpPr>
          <p:nvPr/>
        </p:nvSpPr>
        <p:spPr bwMode="auto">
          <a:xfrm>
            <a:off x="5402036" y="4410662"/>
            <a:ext cx="409575" cy="123825"/>
          </a:xfrm>
          <a:custGeom>
            <a:avLst/>
            <a:gdLst>
              <a:gd name="T0" fmla="*/ 0 w 258"/>
              <a:gd name="T1" fmla="*/ 0 h 78"/>
              <a:gd name="T2" fmla="*/ 317539688 w 258"/>
              <a:gd name="T3" fmla="*/ 105846563 h 78"/>
              <a:gd name="T4" fmla="*/ 650200313 w 258"/>
              <a:gd name="T5" fmla="*/ 196572188 h 7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58" h="78">
                <a:moveTo>
                  <a:pt x="0" y="0"/>
                </a:moveTo>
                <a:lnTo>
                  <a:pt x="126" y="42"/>
                </a:lnTo>
                <a:lnTo>
                  <a:pt x="258" y="78"/>
                </a:lnTo>
              </a:path>
            </a:pathLst>
          </a:custGeom>
          <a:solidFill>
            <a:schemeClr val="accent2"/>
          </a:solidFill>
          <a:ln w="28575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41" name="Freeform 41">
            <a:extLst>
              <a:ext uri="{FF2B5EF4-FFF2-40B4-BE49-F238E27FC236}">
                <a16:creationId xmlns:a16="http://schemas.microsoft.com/office/drawing/2014/main" id="{A6AB98C7-D8F0-4A89-A17F-E1F298445A9E}"/>
              </a:ext>
            </a:extLst>
          </p:cNvPr>
          <p:cNvSpPr>
            <a:spLocks/>
          </p:cNvSpPr>
          <p:nvPr/>
        </p:nvSpPr>
        <p:spPr bwMode="auto">
          <a:xfrm>
            <a:off x="5811611" y="4534487"/>
            <a:ext cx="419100" cy="95250"/>
          </a:xfrm>
          <a:custGeom>
            <a:avLst/>
            <a:gdLst>
              <a:gd name="T0" fmla="*/ 0 w 264"/>
              <a:gd name="T1" fmla="*/ 0 h 60"/>
              <a:gd name="T2" fmla="*/ 120967500 w 264"/>
              <a:gd name="T3" fmla="*/ 30241875 h 60"/>
              <a:gd name="T4" fmla="*/ 272176875 w 264"/>
              <a:gd name="T5" fmla="*/ 75604688 h 60"/>
              <a:gd name="T6" fmla="*/ 347781563 w 264"/>
              <a:gd name="T7" fmla="*/ 90725625 h 60"/>
              <a:gd name="T8" fmla="*/ 438507188 w 264"/>
              <a:gd name="T9" fmla="*/ 105846563 h 60"/>
              <a:gd name="T10" fmla="*/ 544353750 w 264"/>
              <a:gd name="T11" fmla="*/ 136088438 h 60"/>
              <a:gd name="T12" fmla="*/ 665321250 w 264"/>
              <a:gd name="T13" fmla="*/ 151209375 h 6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64" h="60">
                <a:moveTo>
                  <a:pt x="0" y="0"/>
                </a:moveTo>
                <a:lnTo>
                  <a:pt x="48" y="12"/>
                </a:lnTo>
                <a:lnTo>
                  <a:pt x="108" y="30"/>
                </a:lnTo>
                <a:lnTo>
                  <a:pt x="138" y="36"/>
                </a:lnTo>
                <a:lnTo>
                  <a:pt x="174" y="42"/>
                </a:lnTo>
                <a:lnTo>
                  <a:pt x="216" y="54"/>
                </a:lnTo>
                <a:lnTo>
                  <a:pt x="264" y="60"/>
                </a:lnTo>
              </a:path>
            </a:pathLst>
          </a:custGeom>
          <a:solidFill>
            <a:schemeClr val="accent2"/>
          </a:solidFill>
          <a:ln w="28575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42" name="Freeform 42">
            <a:extLst>
              <a:ext uri="{FF2B5EF4-FFF2-40B4-BE49-F238E27FC236}">
                <a16:creationId xmlns:a16="http://schemas.microsoft.com/office/drawing/2014/main" id="{12996A7D-7C96-43AB-BF1A-F2F0A3ECECCB}"/>
              </a:ext>
            </a:extLst>
          </p:cNvPr>
          <p:cNvSpPr>
            <a:spLocks/>
          </p:cNvSpPr>
          <p:nvPr/>
        </p:nvSpPr>
        <p:spPr bwMode="auto">
          <a:xfrm>
            <a:off x="6230711" y="4629737"/>
            <a:ext cx="1238250" cy="161925"/>
          </a:xfrm>
          <a:custGeom>
            <a:avLst/>
            <a:gdLst>
              <a:gd name="T0" fmla="*/ 0 w 780"/>
              <a:gd name="T1" fmla="*/ 0 h 102"/>
              <a:gd name="T2" fmla="*/ 181451250 w 780"/>
              <a:gd name="T3" fmla="*/ 30241875 h 102"/>
              <a:gd name="T4" fmla="*/ 393144375 w 780"/>
              <a:gd name="T5" fmla="*/ 60483750 h 102"/>
              <a:gd name="T6" fmla="*/ 635079375 w 780"/>
              <a:gd name="T7" fmla="*/ 90725625 h 102"/>
              <a:gd name="T8" fmla="*/ 907256250 w 780"/>
              <a:gd name="T9" fmla="*/ 120967500 h 102"/>
              <a:gd name="T10" fmla="*/ 1436489063 w 780"/>
              <a:gd name="T11" fmla="*/ 196572188 h 102"/>
              <a:gd name="T12" fmla="*/ 1708665938 w 780"/>
              <a:gd name="T13" fmla="*/ 226814063 h 102"/>
              <a:gd name="T14" fmla="*/ 1965721875 w 780"/>
              <a:gd name="T15" fmla="*/ 257055938 h 10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780" h="102">
                <a:moveTo>
                  <a:pt x="0" y="0"/>
                </a:moveTo>
                <a:lnTo>
                  <a:pt x="72" y="12"/>
                </a:lnTo>
                <a:lnTo>
                  <a:pt x="156" y="24"/>
                </a:lnTo>
                <a:lnTo>
                  <a:pt x="252" y="36"/>
                </a:lnTo>
                <a:lnTo>
                  <a:pt x="360" y="48"/>
                </a:lnTo>
                <a:lnTo>
                  <a:pt x="570" y="78"/>
                </a:lnTo>
                <a:lnTo>
                  <a:pt x="678" y="90"/>
                </a:lnTo>
                <a:lnTo>
                  <a:pt x="780" y="102"/>
                </a:lnTo>
              </a:path>
            </a:pathLst>
          </a:custGeom>
          <a:solidFill>
            <a:schemeClr val="accent2"/>
          </a:solidFill>
          <a:ln w="28575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43" name="Freeform 43">
            <a:extLst>
              <a:ext uri="{FF2B5EF4-FFF2-40B4-BE49-F238E27FC236}">
                <a16:creationId xmlns:a16="http://schemas.microsoft.com/office/drawing/2014/main" id="{C5B4E2BA-309C-4F9C-BB23-5D845A040F60}"/>
              </a:ext>
            </a:extLst>
          </p:cNvPr>
          <p:cNvSpPr>
            <a:spLocks/>
          </p:cNvSpPr>
          <p:nvPr/>
        </p:nvSpPr>
        <p:spPr bwMode="auto">
          <a:xfrm>
            <a:off x="4573361" y="3248612"/>
            <a:ext cx="409575" cy="485775"/>
          </a:xfrm>
          <a:custGeom>
            <a:avLst/>
            <a:gdLst>
              <a:gd name="T0" fmla="*/ 0 w 258"/>
              <a:gd name="T1" fmla="*/ 0 h 306"/>
              <a:gd name="T2" fmla="*/ 166330313 w 258"/>
              <a:gd name="T3" fmla="*/ 196572188 h 306"/>
              <a:gd name="T4" fmla="*/ 317539688 w 258"/>
              <a:gd name="T5" fmla="*/ 408265313 h 306"/>
              <a:gd name="T6" fmla="*/ 483870000 w 258"/>
              <a:gd name="T7" fmla="*/ 604837500 h 306"/>
              <a:gd name="T8" fmla="*/ 650200313 w 258"/>
              <a:gd name="T9" fmla="*/ 771167813 h 3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58" h="306">
                <a:moveTo>
                  <a:pt x="0" y="0"/>
                </a:moveTo>
                <a:lnTo>
                  <a:pt x="66" y="78"/>
                </a:lnTo>
                <a:lnTo>
                  <a:pt x="126" y="162"/>
                </a:lnTo>
                <a:lnTo>
                  <a:pt x="192" y="240"/>
                </a:lnTo>
                <a:lnTo>
                  <a:pt x="258" y="306"/>
                </a:lnTo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44" name="Freeform 44">
            <a:extLst>
              <a:ext uri="{FF2B5EF4-FFF2-40B4-BE49-F238E27FC236}">
                <a16:creationId xmlns:a16="http://schemas.microsoft.com/office/drawing/2014/main" id="{16FF8E3E-EDDA-4BC1-ADA3-1BC211B71C66}"/>
              </a:ext>
            </a:extLst>
          </p:cNvPr>
          <p:cNvSpPr>
            <a:spLocks/>
          </p:cNvSpPr>
          <p:nvPr/>
        </p:nvSpPr>
        <p:spPr bwMode="auto">
          <a:xfrm>
            <a:off x="4982936" y="3734387"/>
            <a:ext cx="419100" cy="285750"/>
          </a:xfrm>
          <a:custGeom>
            <a:avLst/>
            <a:gdLst>
              <a:gd name="T0" fmla="*/ 0 w 264"/>
              <a:gd name="T1" fmla="*/ 0 h 180"/>
              <a:gd name="T2" fmla="*/ 166330313 w 264"/>
              <a:gd name="T3" fmla="*/ 136088438 h 180"/>
              <a:gd name="T4" fmla="*/ 332660625 w 264"/>
              <a:gd name="T5" fmla="*/ 257055938 h 180"/>
              <a:gd name="T6" fmla="*/ 498990938 w 264"/>
              <a:gd name="T7" fmla="*/ 362902500 h 180"/>
              <a:gd name="T8" fmla="*/ 665321250 w 264"/>
              <a:gd name="T9" fmla="*/ 453628125 h 1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64" h="180">
                <a:moveTo>
                  <a:pt x="0" y="0"/>
                </a:moveTo>
                <a:lnTo>
                  <a:pt x="66" y="54"/>
                </a:lnTo>
                <a:lnTo>
                  <a:pt x="132" y="102"/>
                </a:lnTo>
                <a:lnTo>
                  <a:pt x="198" y="144"/>
                </a:lnTo>
                <a:lnTo>
                  <a:pt x="264" y="180"/>
                </a:lnTo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45" name="Freeform 45">
            <a:extLst>
              <a:ext uri="{FF2B5EF4-FFF2-40B4-BE49-F238E27FC236}">
                <a16:creationId xmlns:a16="http://schemas.microsoft.com/office/drawing/2014/main" id="{80C15742-CEEB-4C6D-B8E7-69854D277FA3}"/>
              </a:ext>
            </a:extLst>
          </p:cNvPr>
          <p:cNvSpPr>
            <a:spLocks/>
          </p:cNvSpPr>
          <p:nvPr/>
        </p:nvSpPr>
        <p:spPr bwMode="auto">
          <a:xfrm>
            <a:off x="5402036" y="4020137"/>
            <a:ext cx="409575" cy="200025"/>
          </a:xfrm>
          <a:custGeom>
            <a:avLst/>
            <a:gdLst>
              <a:gd name="T0" fmla="*/ 0 w 258"/>
              <a:gd name="T1" fmla="*/ 0 h 126"/>
              <a:gd name="T2" fmla="*/ 317539688 w 258"/>
              <a:gd name="T3" fmla="*/ 181451250 h 126"/>
              <a:gd name="T4" fmla="*/ 650200313 w 258"/>
              <a:gd name="T5" fmla="*/ 317539688 h 12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58" h="126">
                <a:moveTo>
                  <a:pt x="0" y="0"/>
                </a:moveTo>
                <a:lnTo>
                  <a:pt x="126" y="72"/>
                </a:lnTo>
                <a:lnTo>
                  <a:pt x="258" y="126"/>
                </a:lnTo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46" name="Freeform 46">
            <a:extLst>
              <a:ext uri="{FF2B5EF4-FFF2-40B4-BE49-F238E27FC236}">
                <a16:creationId xmlns:a16="http://schemas.microsoft.com/office/drawing/2014/main" id="{973EA8B7-725D-4209-B846-DA94C025B4A6}"/>
              </a:ext>
            </a:extLst>
          </p:cNvPr>
          <p:cNvSpPr>
            <a:spLocks/>
          </p:cNvSpPr>
          <p:nvPr/>
        </p:nvSpPr>
        <p:spPr bwMode="auto">
          <a:xfrm>
            <a:off x="5811611" y="4220162"/>
            <a:ext cx="419100" cy="133350"/>
          </a:xfrm>
          <a:custGeom>
            <a:avLst/>
            <a:gdLst>
              <a:gd name="T0" fmla="*/ 0 w 264"/>
              <a:gd name="T1" fmla="*/ 0 h 84"/>
              <a:gd name="T2" fmla="*/ 120967500 w 264"/>
              <a:gd name="T3" fmla="*/ 45362813 h 84"/>
              <a:gd name="T4" fmla="*/ 272176875 w 264"/>
              <a:gd name="T5" fmla="*/ 105846563 h 84"/>
              <a:gd name="T6" fmla="*/ 347781563 w 264"/>
              <a:gd name="T7" fmla="*/ 136088438 h 84"/>
              <a:gd name="T8" fmla="*/ 438507188 w 264"/>
              <a:gd name="T9" fmla="*/ 151209375 h 84"/>
              <a:gd name="T10" fmla="*/ 544353750 w 264"/>
              <a:gd name="T11" fmla="*/ 181451250 h 84"/>
              <a:gd name="T12" fmla="*/ 665321250 w 264"/>
              <a:gd name="T13" fmla="*/ 211693125 h 8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64" h="84">
                <a:moveTo>
                  <a:pt x="0" y="0"/>
                </a:moveTo>
                <a:lnTo>
                  <a:pt x="48" y="18"/>
                </a:lnTo>
                <a:lnTo>
                  <a:pt x="108" y="42"/>
                </a:lnTo>
                <a:lnTo>
                  <a:pt x="138" y="54"/>
                </a:lnTo>
                <a:lnTo>
                  <a:pt x="174" y="60"/>
                </a:lnTo>
                <a:lnTo>
                  <a:pt x="216" y="72"/>
                </a:lnTo>
                <a:lnTo>
                  <a:pt x="264" y="84"/>
                </a:lnTo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47" name="Freeform 47">
            <a:extLst>
              <a:ext uri="{FF2B5EF4-FFF2-40B4-BE49-F238E27FC236}">
                <a16:creationId xmlns:a16="http://schemas.microsoft.com/office/drawing/2014/main" id="{6C55EF0E-9EF0-4508-BB03-97732E3939B7}"/>
              </a:ext>
            </a:extLst>
          </p:cNvPr>
          <p:cNvSpPr>
            <a:spLocks/>
          </p:cNvSpPr>
          <p:nvPr/>
        </p:nvSpPr>
        <p:spPr bwMode="auto">
          <a:xfrm>
            <a:off x="6230711" y="4353512"/>
            <a:ext cx="1238250" cy="247650"/>
          </a:xfrm>
          <a:custGeom>
            <a:avLst/>
            <a:gdLst>
              <a:gd name="T0" fmla="*/ 0 w 780"/>
              <a:gd name="T1" fmla="*/ 0 h 156"/>
              <a:gd name="T2" fmla="*/ 181451250 w 780"/>
              <a:gd name="T3" fmla="*/ 45362813 h 156"/>
              <a:gd name="T4" fmla="*/ 393144375 w 780"/>
              <a:gd name="T5" fmla="*/ 90725625 h 156"/>
              <a:gd name="T6" fmla="*/ 635079375 w 780"/>
              <a:gd name="T7" fmla="*/ 136088438 h 156"/>
              <a:gd name="T8" fmla="*/ 907256250 w 780"/>
              <a:gd name="T9" fmla="*/ 181451250 h 156"/>
              <a:gd name="T10" fmla="*/ 1436489063 w 780"/>
              <a:gd name="T11" fmla="*/ 287297813 h 156"/>
              <a:gd name="T12" fmla="*/ 1708665938 w 780"/>
              <a:gd name="T13" fmla="*/ 347781563 h 156"/>
              <a:gd name="T14" fmla="*/ 1965721875 w 780"/>
              <a:gd name="T15" fmla="*/ 393144375 h 15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780" h="156">
                <a:moveTo>
                  <a:pt x="0" y="0"/>
                </a:moveTo>
                <a:lnTo>
                  <a:pt x="72" y="18"/>
                </a:lnTo>
                <a:lnTo>
                  <a:pt x="156" y="36"/>
                </a:lnTo>
                <a:lnTo>
                  <a:pt x="252" y="54"/>
                </a:lnTo>
                <a:lnTo>
                  <a:pt x="360" y="72"/>
                </a:lnTo>
                <a:lnTo>
                  <a:pt x="570" y="114"/>
                </a:lnTo>
                <a:lnTo>
                  <a:pt x="678" y="138"/>
                </a:lnTo>
                <a:lnTo>
                  <a:pt x="780" y="156"/>
                </a:lnTo>
              </a:path>
            </a:pathLst>
          </a:custGeom>
          <a:noFill/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48" name="Freeform 48">
            <a:extLst>
              <a:ext uri="{FF2B5EF4-FFF2-40B4-BE49-F238E27FC236}">
                <a16:creationId xmlns:a16="http://schemas.microsoft.com/office/drawing/2014/main" id="{B54EE963-FD85-41F9-97AB-840289936750}"/>
              </a:ext>
            </a:extLst>
          </p:cNvPr>
          <p:cNvSpPr>
            <a:spLocks/>
          </p:cNvSpPr>
          <p:nvPr/>
        </p:nvSpPr>
        <p:spPr bwMode="auto">
          <a:xfrm>
            <a:off x="4554311" y="2581862"/>
            <a:ext cx="66675" cy="57150"/>
          </a:xfrm>
          <a:custGeom>
            <a:avLst/>
            <a:gdLst>
              <a:gd name="T0" fmla="*/ 0 w 42"/>
              <a:gd name="T1" fmla="*/ 0 h 36"/>
              <a:gd name="T2" fmla="*/ 45362813 w 42"/>
              <a:gd name="T3" fmla="*/ 75604688 h 36"/>
              <a:gd name="T4" fmla="*/ 105846563 w 42"/>
              <a:gd name="T5" fmla="*/ 90725625 h 36"/>
              <a:gd name="T6" fmla="*/ 60483750 w 42"/>
              <a:gd name="T7" fmla="*/ 15120938 h 36"/>
              <a:gd name="T8" fmla="*/ 0 w 42"/>
              <a:gd name="T9" fmla="*/ 0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2" h="36">
                <a:moveTo>
                  <a:pt x="0" y="0"/>
                </a:moveTo>
                <a:lnTo>
                  <a:pt x="18" y="30"/>
                </a:lnTo>
                <a:lnTo>
                  <a:pt x="42" y="36"/>
                </a:lnTo>
                <a:lnTo>
                  <a:pt x="24" y="6"/>
                </a:lnTo>
                <a:lnTo>
                  <a:pt x="0" y="0"/>
                </a:lnTo>
                <a:close/>
              </a:path>
            </a:pathLst>
          </a:custGeom>
          <a:solidFill>
            <a:schemeClr val="hlink"/>
          </a:solidFill>
          <a:ln w="28575" cmpd="sng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49" name="Freeform 49">
            <a:extLst>
              <a:ext uri="{FF2B5EF4-FFF2-40B4-BE49-F238E27FC236}">
                <a16:creationId xmlns:a16="http://schemas.microsoft.com/office/drawing/2014/main" id="{615B018E-28E4-4023-917C-FA1B5CE35A6E}"/>
              </a:ext>
            </a:extLst>
          </p:cNvPr>
          <p:cNvSpPr>
            <a:spLocks/>
          </p:cNvSpPr>
          <p:nvPr/>
        </p:nvSpPr>
        <p:spPr bwMode="auto">
          <a:xfrm>
            <a:off x="4649561" y="2734262"/>
            <a:ext cx="47625" cy="57150"/>
          </a:xfrm>
          <a:custGeom>
            <a:avLst/>
            <a:gdLst>
              <a:gd name="T0" fmla="*/ 0 w 30"/>
              <a:gd name="T1" fmla="*/ 0 h 36"/>
              <a:gd name="T2" fmla="*/ 30241875 w 30"/>
              <a:gd name="T3" fmla="*/ 75604688 h 36"/>
              <a:gd name="T4" fmla="*/ 75604688 w 30"/>
              <a:gd name="T5" fmla="*/ 90725625 h 36"/>
              <a:gd name="T6" fmla="*/ 45362813 w 30"/>
              <a:gd name="T7" fmla="*/ 15120938 h 36"/>
              <a:gd name="T8" fmla="*/ 0 w 30"/>
              <a:gd name="T9" fmla="*/ 0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" h="36">
                <a:moveTo>
                  <a:pt x="0" y="0"/>
                </a:moveTo>
                <a:lnTo>
                  <a:pt x="12" y="30"/>
                </a:lnTo>
                <a:lnTo>
                  <a:pt x="30" y="36"/>
                </a:lnTo>
                <a:lnTo>
                  <a:pt x="18" y="6"/>
                </a:lnTo>
                <a:lnTo>
                  <a:pt x="0" y="0"/>
                </a:lnTo>
                <a:close/>
              </a:path>
            </a:pathLst>
          </a:custGeom>
          <a:solidFill>
            <a:schemeClr val="hlink"/>
          </a:solidFill>
          <a:ln w="28575" cmpd="sng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50" name="Rectangle 50">
            <a:extLst>
              <a:ext uri="{FF2B5EF4-FFF2-40B4-BE49-F238E27FC236}">
                <a16:creationId xmlns:a16="http://schemas.microsoft.com/office/drawing/2014/main" id="{B97E3C8C-97BC-4AEE-B470-0C1E828A75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8611" y="2753312"/>
            <a:ext cx="28575" cy="952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51" name="Freeform 51">
            <a:extLst>
              <a:ext uri="{FF2B5EF4-FFF2-40B4-BE49-F238E27FC236}">
                <a16:creationId xmlns:a16="http://schemas.microsoft.com/office/drawing/2014/main" id="{E43AD540-4F9C-4AE4-9D93-D13A2418215A}"/>
              </a:ext>
            </a:extLst>
          </p:cNvPr>
          <p:cNvSpPr>
            <a:spLocks/>
          </p:cNvSpPr>
          <p:nvPr/>
        </p:nvSpPr>
        <p:spPr bwMode="auto">
          <a:xfrm>
            <a:off x="4706711" y="2858087"/>
            <a:ext cx="66675" cy="57150"/>
          </a:xfrm>
          <a:custGeom>
            <a:avLst/>
            <a:gdLst>
              <a:gd name="T0" fmla="*/ 0 w 42"/>
              <a:gd name="T1" fmla="*/ 0 h 36"/>
              <a:gd name="T2" fmla="*/ 45362813 w 42"/>
              <a:gd name="T3" fmla="*/ 75604688 h 36"/>
              <a:gd name="T4" fmla="*/ 105846563 w 42"/>
              <a:gd name="T5" fmla="*/ 90725625 h 36"/>
              <a:gd name="T6" fmla="*/ 60483750 w 42"/>
              <a:gd name="T7" fmla="*/ 15120938 h 36"/>
              <a:gd name="T8" fmla="*/ 0 w 42"/>
              <a:gd name="T9" fmla="*/ 0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2" h="36">
                <a:moveTo>
                  <a:pt x="0" y="0"/>
                </a:moveTo>
                <a:lnTo>
                  <a:pt x="18" y="30"/>
                </a:lnTo>
                <a:lnTo>
                  <a:pt x="42" y="36"/>
                </a:lnTo>
                <a:lnTo>
                  <a:pt x="24" y="6"/>
                </a:lnTo>
                <a:lnTo>
                  <a:pt x="0" y="0"/>
                </a:lnTo>
                <a:close/>
              </a:path>
            </a:pathLst>
          </a:custGeom>
          <a:solidFill>
            <a:schemeClr val="hlink"/>
          </a:solidFill>
          <a:ln w="28575" cmpd="sng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52" name="Freeform 52">
            <a:extLst>
              <a:ext uri="{FF2B5EF4-FFF2-40B4-BE49-F238E27FC236}">
                <a16:creationId xmlns:a16="http://schemas.microsoft.com/office/drawing/2014/main" id="{C2DC21A9-DA08-434C-9316-364E62E79E32}"/>
              </a:ext>
            </a:extLst>
          </p:cNvPr>
          <p:cNvSpPr>
            <a:spLocks/>
          </p:cNvSpPr>
          <p:nvPr/>
        </p:nvSpPr>
        <p:spPr bwMode="auto">
          <a:xfrm>
            <a:off x="4792436" y="2972387"/>
            <a:ext cx="57150" cy="66675"/>
          </a:xfrm>
          <a:custGeom>
            <a:avLst/>
            <a:gdLst>
              <a:gd name="T0" fmla="*/ 0 w 36"/>
              <a:gd name="T1" fmla="*/ 0 h 42"/>
              <a:gd name="T2" fmla="*/ 45362813 w 36"/>
              <a:gd name="T3" fmla="*/ 90725625 h 42"/>
              <a:gd name="T4" fmla="*/ 90725625 w 36"/>
              <a:gd name="T5" fmla="*/ 105846563 h 42"/>
              <a:gd name="T6" fmla="*/ 45362813 w 36"/>
              <a:gd name="T7" fmla="*/ 15120938 h 42"/>
              <a:gd name="T8" fmla="*/ 0 w 36"/>
              <a:gd name="T9" fmla="*/ 0 h 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" h="42">
                <a:moveTo>
                  <a:pt x="0" y="0"/>
                </a:moveTo>
                <a:lnTo>
                  <a:pt x="18" y="36"/>
                </a:lnTo>
                <a:lnTo>
                  <a:pt x="36" y="42"/>
                </a:lnTo>
                <a:lnTo>
                  <a:pt x="18" y="6"/>
                </a:lnTo>
                <a:lnTo>
                  <a:pt x="0" y="0"/>
                </a:lnTo>
                <a:close/>
              </a:path>
            </a:pathLst>
          </a:custGeom>
          <a:solidFill>
            <a:schemeClr val="hlink"/>
          </a:solidFill>
          <a:ln w="28575" cmpd="sng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53" name="Freeform 53">
            <a:extLst>
              <a:ext uri="{FF2B5EF4-FFF2-40B4-BE49-F238E27FC236}">
                <a16:creationId xmlns:a16="http://schemas.microsoft.com/office/drawing/2014/main" id="{94B8E1B2-9EFB-479B-BBBF-A00795AEF17E}"/>
              </a:ext>
            </a:extLst>
          </p:cNvPr>
          <p:cNvSpPr>
            <a:spLocks/>
          </p:cNvSpPr>
          <p:nvPr/>
        </p:nvSpPr>
        <p:spPr bwMode="auto">
          <a:xfrm>
            <a:off x="4868636" y="3096212"/>
            <a:ext cx="66675" cy="57150"/>
          </a:xfrm>
          <a:custGeom>
            <a:avLst/>
            <a:gdLst>
              <a:gd name="T0" fmla="*/ 0 w 42"/>
              <a:gd name="T1" fmla="*/ 0 h 36"/>
              <a:gd name="T2" fmla="*/ 45362813 w 42"/>
              <a:gd name="T3" fmla="*/ 75604688 h 36"/>
              <a:gd name="T4" fmla="*/ 105846563 w 42"/>
              <a:gd name="T5" fmla="*/ 90725625 h 36"/>
              <a:gd name="T6" fmla="*/ 60483750 w 42"/>
              <a:gd name="T7" fmla="*/ 15120938 h 36"/>
              <a:gd name="T8" fmla="*/ 0 w 42"/>
              <a:gd name="T9" fmla="*/ 0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2" h="36">
                <a:moveTo>
                  <a:pt x="0" y="0"/>
                </a:moveTo>
                <a:lnTo>
                  <a:pt x="18" y="30"/>
                </a:lnTo>
                <a:lnTo>
                  <a:pt x="42" y="36"/>
                </a:lnTo>
                <a:lnTo>
                  <a:pt x="24" y="6"/>
                </a:lnTo>
                <a:lnTo>
                  <a:pt x="0" y="0"/>
                </a:lnTo>
                <a:close/>
              </a:path>
            </a:pathLst>
          </a:custGeom>
          <a:solidFill>
            <a:schemeClr val="hlink"/>
          </a:solidFill>
          <a:ln w="28575" cmpd="sng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54" name="Freeform 54">
            <a:extLst>
              <a:ext uri="{FF2B5EF4-FFF2-40B4-BE49-F238E27FC236}">
                <a16:creationId xmlns:a16="http://schemas.microsoft.com/office/drawing/2014/main" id="{04AA2226-EC72-44E1-8862-6B00B1863260}"/>
              </a:ext>
            </a:extLst>
          </p:cNvPr>
          <p:cNvSpPr>
            <a:spLocks/>
          </p:cNvSpPr>
          <p:nvPr/>
        </p:nvSpPr>
        <p:spPr bwMode="auto">
          <a:xfrm>
            <a:off x="4954361" y="3210512"/>
            <a:ext cx="47625" cy="57150"/>
          </a:xfrm>
          <a:custGeom>
            <a:avLst/>
            <a:gdLst>
              <a:gd name="T0" fmla="*/ 0 w 30"/>
              <a:gd name="T1" fmla="*/ 0 h 36"/>
              <a:gd name="T2" fmla="*/ 30241875 w 30"/>
              <a:gd name="T3" fmla="*/ 75604688 h 36"/>
              <a:gd name="T4" fmla="*/ 75604688 w 30"/>
              <a:gd name="T5" fmla="*/ 90725625 h 36"/>
              <a:gd name="T6" fmla="*/ 45362813 w 30"/>
              <a:gd name="T7" fmla="*/ 15120938 h 36"/>
              <a:gd name="T8" fmla="*/ 0 w 30"/>
              <a:gd name="T9" fmla="*/ 0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" h="36">
                <a:moveTo>
                  <a:pt x="0" y="0"/>
                </a:moveTo>
                <a:lnTo>
                  <a:pt x="12" y="30"/>
                </a:lnTo>
                <a:lnTo>
                  <a:pt x="30" y="36"/>
                </a:lnTo>
                <a:lnTo>
                  <a:pt x="18" y="6"/>
                </a:lnTo>
                <a:lnTo>
                  <a:pt x="0" y="0"/>
                </a:lnTo>
                <a:close/>
              </a:path>
            </a:pathLst>
          </a:custGeom>
          <a:solidFill>
            <a:schemeClr val="hlink"/>
          </a:solidFill>
          <a:ln w="28575" cmpd="sng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55" name="Freeform 55">
            <a:extLst>
              <a:ext uri="{FF2B5EF4-FFF2-40B4-BE49-F238E27FC236}">
                <a16:creationId xmlns:a16="http://schemas.microsoft.com/office/drawing/2014/main" id="{568E87E0-DFED-488B-AB8E-0A7A6294A790}"/>
              </a:ext>
            </a:extLst>
          </p:cNvPr>
          <p:cNvSpPr>
            <a:spLocks/>
          </p:cNvSpPr>
          <p:nvPr/>
        </p:nvSpPr>
        <p:spPr bwMode="auto">
          <a:xfrm>
            <a:off x="4963886" y="3220037"/>
            <a:ext cx="66675" cy="57150"/>
          </a:xfrm>
          <a:custGeom>
            <a:avLst/>
            <a:gdLst>
              <a:gd name="T0" fmla="*/ 0 w 42"/>
              <a:gd name="T1" fmla="*/ 0 h 36"/>
              <a:gd name="T2" fmla="*/ 45362813 w 42"/>
              <a:gd name="T3" fmla="*/ 75604688 h 36"/>
              <a:gd name="T4" fmla="*/ 105846563 w 42"/>
              <a:gd name="T5" fmla="*/ 90725625 h 36"/>
              <a:gd name="T6" fmla="*/ 60483750 w 42"/>
              <a:gd name="T7" fmla="*/ 15120938 h 36"/>
              <a:gd name="T8" fmla="*/ 0 w 42"/>
              <a:gd name="T9" fmla="*/ 0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2" h="36">
                <a:moveTo>
                  <a:pt x="0" y="0"/>
                </a:moveTo>
                <a:lnTo>
                  <a:pt x="18" y="30"/>
                </a:lnTo>
                <a:lnTo>
                  <a:pt x="42" y="36"/>
                </a:lnTo>
                <a:lnTo>
                  <a:pt x="24" y="6"/>
                </a:lnTo>
                <a:lnTo>
                  <a:pt x="0" y="0"/>
                </a:lnTo>
                <a:close/>
              </a:path>
            </a:pathLst>
          </a:custGeom>
          <a:solidFill>
            <a:schemeClr val="hlink"/>
          </a:solidFill>
          <a:ln w="28575" cmpd="sng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56" name="Freeform 56">
            <a:extLst>
              <a:ext uri="{FF2B5EF4-FFF2-40B4-BE49-F238E27FC236}">
                <a16:creationId xmlns:a16="http://schemas.microsoft.com/office/drawing/2014/main" id="{28CE80F1-2E5A-4C70-9934-AE885C940707}"/>
              </a:ext>
            </a:extLst>
          </p:cNvPr>
          <p:cNvSpPr>
            <a:spLocks/>
          </p:cNvSpPr>
          <p:nvPr/>
        </p:nvSpPr>
        <p:spPr bwMode="auto">
          <a:xfrm>
            <a:off x="5059136" y="3362912"/>
            <a:ext cx="47625" cy="19050"/>
          </a:xfrm>
          <a:custGeom>
            <a:avLst/>
            <a:gdLst>
              <a:gd name="T0" fmla="*/ 0 w 30"/>
              <a:gd name="T1" fmla="*/ 0 h 12"/>
              <a:gd name="T2" fmla="*/ 15120938 w 30"/>
              <a:gd name="T3" fmla="*/ 15120938 h 12"/>
              <a:gd name="T4" fmla="*/ 75604688 w 30"/>
              <a:gd name="T5" fmla="*/ 30241875 h 12"/>
              <a:gd name="T6" fmla="*/ 60483750 w 30"/>
              <a:gd name="T7" fmla="*/ 15120938 h 12"/>
              <a:gd name="T8" fmla="*/ 0 w 30"/>
              <a:gd name="T9" fmla="*/ 0 h 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" h="12">
                <a:moveTo>
                  <a:pt x="0" y="0"/>
                </a:moveTo>
                <a:lnTo>
                  <a:pt x="6" y="6"/>
                </a:lnTo>
                <a:lnTo>
                  <a:pt x="30" y="12"/>
                </a:lnTo>
                <a:lnTo>
                  <a:pt x="24" y="6"/>
                </a:lnTo>
                <a:lnTo>
                  <a:pt x="0" y="0"/>
                </a:lnTo>
                <a:close/>
              </a:path>
            </a:pathLst>
          </a:custGeom>
          <a:solidFill>
            <a:schemeClr val="hlink"/>
          </a:solidFill>
          <a:ln w="28575" cmpd="sng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57" name="Freeform 57">
            <a:extLst>
              <a:ext uri="{FF2B5EF4-FFF2-40B4-BE49-F238E27FC236}">
                <a16:creationId xmlns:a16="http://schemas.microsoft.com/office/drawing/2014/main" id="{D4E8FE79-8FB4-4696-BA16-5DEBC1BCC4BD}"/>
              </a:ext>
            </a:extLst>
          </p:cNvPr>
          <p:cNvSpPr>
            <a:spLocks/>
          </p:cNvSpPr>
          <p:nvPr/>
        </p:nvSpPr>
        <p:spPr bwMode="auto">
          <a:xfrm>
            <a:off x="5068661" y="3334337"/>
            <a:ext cx="66675" cy="47625"/>
          </a:xfrm>
          <a:custGeom>
            <a:avLst/>
            <a:gdLst>
              <a:gd name="T0" fmla="*/ 0 w 42"/>
              <a:gd name="T1" fmla="*/ 0 h 30"/>
              <a:gd name="T2" fmla="*/ 45362813 w 42"/>
              <a:gd name="T3" fmla="*/ 60483750 h 30"/>
              <a:gd name="T4" fmla="*/ 105846563 w 42"/>
              <a:gd name="T5" fmla="*/ 75604688 h 30"/>
              <a:gd name="T6" fmla="*/ 60483750 w 42"/>
              <a:gd name="T7" fmla="*/ 15120938 h 30"/>
              <a:gd name="T8" fmla="*/ 0 w 42"/>
              <a:gd name="T9" fmla="*/ 0 h 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2" h="30">
                <a:moveTo>
                  <a:pt x="0" y="0"/>
                </a:moveTo>
                <a:lnTo>
                  <a:pt x="18" y="24"/>
                </a:lnTo>
                <a:lnTo>
                  <a:pt x="42" y="30"/>
                </a:lnTo>
                <a:lnTo>
                  <a:pt x="24" y="6"/>
                </a:lnTo>
                <a:lnTo>
                  <a:pt x="0" y="0"/>
                </a:lnTo>
                <a:close/>
              </a:path>
            </a:pathLst>
          </a:custGeom>
          <a:solidFill>
            <a:schemeClr val="hlink"/>
          </a:solidFill>
          <a:ln w="28575" cmpd="sng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58" name="Freeform 58">
            <a:extLst>
              <a:ext uri="{FF2B5EF4-FFF2-40B4-BE49-F238E27FC236}">
                <a16:creationId xmlns:a16="http://schemas.microsoft.com/office/drawing/2014/main" id="{4D0A474A-CD57-4EB7-A706-F671216D52D5}"/>
              </a:ext>
            </a:extLst>
          </p:cNvPr>
          <p:cNvSpPr>
            <a:spLocks/>
          </p:cNvSpPr>
          <p:nvPr/>
        </p:nvSpPr>
        <p:spPr bwMode="auto">
          <a:xfrm>
            <a:off x="5163911" y="3467687"/>
            <a:ext cx="47625" cy="19050"/>
          </a:xfrm>
          <a:custGeom>
            <a:avLst/>
            <a:gdLst>
              <a:gd name="T0" fmla="*/ 0 w 30"/>
              <a:gd name="T1" fmla="*/ 0 h 12"/>
              <a:gd name="T2" fmla="*/ 15120938 w 30"/>
              <a:gd name="T3" fmla="*/ 15120938 h 12"/>
              <a:gd name="T4" fmla="*/ 75604688 w 30"/>
              <a:gd name="T5" fmla="*/ 30241875 h 12"/>
              <a:gd name="T6" fmla="*/ 60483750 w 30"/>
              <a:gd name="T7" fmla="*/ 15120938 h 12"/>
              <a:gd name="T8" fmla="*/ 0 w 30"/>
              <a:gd name="T9" fmla="*/ 0 h 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" h="12">
                <a:moveTo>
                  <a:pt x="0" y="0"/>
                </a:moveTo>
                <a:lnTo>
                  <a:pt x="6" y="6"/>
                </a:lnTo>
                <a:lnTo>
                  <a:pt x="30" y="12"/>
                </a:lnTo>
                <a:lnTo>
                  <a:pt x="24" y="6"/>
                </a:lnTo>
                <a:lnTo>
                  <a:pt x="0" y="0"/>
                </a:lnTo>
                <a:close/>
              </a:path>
            </a:pathLst>
          </a:custGeom>
          <a:solidFill>
            <a:schemeClr val="hlink"/>
          </a:solidFill>
          <a:ln w="28575" cmpd="sng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59" name="Freeform 59">
            <a:extLst>
              <a:ext uri="{FF2B5EF4-FFF2-40B4-BE49-F238E27FC236}">
                <a16:creationId xmlns:a16="http://schemas.microsoft.com/office/drawing/2014/main" id="{8551AB85-C87A-44A5-ABB0-567829B3D320}"/>
              </a:ext>
            </a:extLst>
          </p:cNvPr>
          <p:cNvSpPr>
            <a:spLocks/>
          </p:cNvSpPr>
          <p:nvPr/>
        </p:nvSpPr>
        <p:spPr bwMode="auto">
          <a:xfrm>
            <a:off x="5163911" y="3448637"/>
            <a:ext cx="47625" cy="66675"/>
          </a:xfrm>
          <a:custGeom>
            <a:avLst/>
            <a:gdLst>
              <a:gd name="T0" fmla="*/ 0 w 30"/>
              <a:gd name="T1" fmla="*/ 60483750 h 42"/>
              <a:gd name="T2" fmla="*/ 60483750 w 30"/>
              <a:gd name="T3" fmla="*/ 105846563 h 42"/>
              <a:gd name="T4" fmla="*/ 75604688 w 30"/>
              <a:gd name="T5" fmla="*/ 45362813 h 42"/>
              <a:gd name="T6" fmla="*/ 15120938 w 30"/>
              <a:gd name="T7" fmla="*/ 0 h 42"/>
              <a:gd name="T8" fmla="*/ 0 w 30"/>
              <a:gd name="T9" fmla="*/ 60483750 h 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" h="42">
                <a:moveTo>
                  <a:pt x="0" y="24"/>
                </a:moveTo>
                <a:lnTo>
                  <a:pt x="24" y="42"/>
                </a:lnTo>
                <a:lnTo>
                  <a:pt x="30" y="18"/>
                </a:lnTo>
                <a:lnTo>
                  <a:pt x="6" y="0"/>
                </a:lnTo>
                <a:lnTo>
                  <a:pt x="0" y="24"/>
                </a:lnTo>
                <a:close/>
              </a:path>
            </a:pathLst>
          </a:custGeom>
          <a:solidFill>
            <a:schemeClr val="hlink"/>
          </a:solidFill>
          <a:ln w="28575" cmpd="sng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0" name="Freeform 60">
            <a:extLst>
              <a:ext uri="{FF2B5EF4-FFF2-40B4-BE49-F238E27FC236}">
                <a16:creationId xmlns:a16="http://schemas.microsoft.com/office/drawing/2014/main" id="{0DC56A42-CF30-4537-A8A6-9FBCFCAF15A4}"/>
              </a:ext>
            </a:extLst>
          </p:cNvPr>
          <p:cNvSpPr>
            <a:spLocks/>
          </p:cNvSpPr>
          <p:nvPr/>
        </p:nvSpPr>
        <p:spPr bwMode="auto">
          <a:xfrm>
            <a:off x="5268686" y="3534362"/>
            <a:ext cx="57150" cy="66675"/>
          </a:xfrm>
          <a:custGeom>
            <a:avLst/>
            <a:gdLst>
              <a:gd name="T0" fmla="*/ 0 w 36"/>
              <a:gd name="T1" fmla="*/ 60483750 h 42"/>
              <a:gd name="T2" fmla="*/ 75604688 w 36"/>
              <a:gd name="T3" fmla="*/ 105846563 h 42"/>
              <a:gd name="T4" fmla="*/ 90725625 w 36"/>
              <a:gd name="T5" fmla="*/ 45362813 h 42"/>
              <a:gd name="T6" fmla="*/ 15120938 w 36"/>
              <a:gd name="T7" fmla="*/ 0 h 42"/>
              <a:gd name="T8" fmla="*/ 0 w 36"/>
              <a:gd name="T9" fmla="*/ 60483750 h 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" h="42">
                <a:moveTo>
                  <a:pt x="0" y="24"/>
                </a:moveTo>
                <a:lnTo>
                  <a:pt x="30" y="42"/>
                </a:lnTo>
                <a:lnTo>
                  <a:pt x="36" y="18"/>
                </a:lnTo>
                <a:lnTo>
                  <a:pt x="6" y="0"/>
                </a:lnTo>
                <a:lnTo>
                  <a:pt x="0" y="24"/>
                </a:lnTo>
                <a:close/>
              </a:path>
            </a:pathLst>
          </a:custGeom>
          <a:solidFill>
            <a:schemeClr val="hlink"/>
          </a:solidFill>
          <a:ln w="28575" cmpd="sng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1" name="Freeform 61">
            <a:extLst>
              <a:ext uri="{FF2B5EF4-FFF2-40B4-BE49-F238E27FC236}">
                <a16:creationId xmlns:a16="http://schemas.microsoft.com/office/drawing/2014/main" id="{BCCE0F3B-02C2-4754-8699-9E4AAC6180A7}"/>
              </a:ext>
            </a:extLst>
          </p:cNvPr>
          <p:cNvSpPr>
            <a:spLocks/>
          </p:cNvSpPr>
          <p:nvPr/>
        </p:nvSpPr>
        <p:spPr bwMode="auto">
          <a:xfrm>
            <a:off x="5373461" y="3620087"/>
            <a:ext cx="57150" cy="66675"/>
          </a:xfrm>
          <a:custGeom>
            <a:avLst/>
            <a:gdLst>
              <a:gd name="T0" fmla="*/ 0 w 36"/>
              <a:gd name="T1" fmla="*/ 60483750 h 42"/>
              <a:gd name="T2" fmla="*/ 75604688 w 36"/>
              <a:gd name="T3" fmla="*/ 105846563 h 42"/>
              <a:gd name="T4" fmla="*/ 90725625 w 36"/>
              <a:gd name="T5" fmla="*/ 45362813 h 42"/>
              <a:gd name="T6" fmla="*/ 15120938 w 36"/>
              <a:gd name="T7" fmla="*/ 0 h 42"/>
              <a:gd name="T8" fmla="*/ 0 w 36"/>
              <a:gd name="T9" fmla="*/ 60483750 h 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" h="42">
                <a:moveTo>
                  <a:pt x="0" y="24"/>
                </a:moveTo>
                <a:lnTo>
                  <a:pt x="30" y="42"/>
                </a:lnTo>
                <a:lnTo>
                  <a:pt x="36" y="18"/>
                </a:lnTo>
                <a:lnTo>
                  <a:pt x="6" y="0"/>
                </a:lnTo>
                <a:lnTo>
                  <a:pt x="0" y="24"/>
                </a:lnTo>
                <a:close/>
              </a:path>
            </a:pathLst>
          </a:custGeom>
          <a:solidFill>
            <a:schemeClr val="hlink"/>
          </a:solidFill>
          <a:ln w="28575" cmpd="sng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2" name="Freeform 62">
            <a:extLst>
              <a:ext uri="{FF2B5EF4-FFF2-40B4-BE49-F238E27FC236}">
                <a16:creationId xmlns:a16="http://schemas.microsoft.com/office/drawing/2014/main" id="{E7E29DA4-CDA9-4326-A1CE-8A7CA309DD4A}"/>
              </a:ext>
            </a:extLst>
          </p:cNvPr>
          <p:cNvSpPr>
            <a:spLocks/>
          </p:cNvSpPr>
          <p:nvPr/>
        </p:nvSpPr>
        <p:spPr bwMode="auto">
          <a:xfrm>
            <a:off x="5487761" y="3705812"/>
            <a:ext cx="66675" cy="57150"/>
          </a:xfrm>
          <a:custGeom>
            <a:avLst/>
            <a:gdLst>
              <a:gd name="T0" fmla="*/ 0 w 42"/>
              <a:gd name="T1" fmla="*/ 45362813 h 36"/>
              <a:gd name="T2" fmla="*/ 90725625 w 42"/>
              <a:gd name="T3" fmla="*/ 90725625 h 36"/>
              <a:gd name="T4" fmla="*/ 105846563 w 42"/>
              <a:gd name="T5" fmla="*/ 45362813 h 36"/>
              <a:gd name="T6" fmla="*/ 15120938 w 42"/>
              <a:gd name="T7" fmla="*/ 0 h 36"/>
              <a:gd name="T8" fmla="*/ 0 w 42"/>
              <a:gd name="T9" fmla="*/ 45362813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2" h="36">
                <a:moveTo>
                  <a:pt x="0" y="18"/>
                </a:moveTo>
                <a:lnTo>
                  <a:pt x="36" y="36"/>
                </a:lnTo>
                <a:lnTo>
                  <a:pt x="42" y="18"/>
                </a:lnTo>
                <a:lnTo>
                  <a:pt x="6" y="0"/>
                </a:lnTo>
                <a:lnTo>
                  <a:pt x="0" y="18"/>
                </a:lnTo>
                <a:close/>
              </a:path>
            </a:pathLst>
          </a:custGeom>
          <a:solidFill>
            <a:schemeClr val="hlink"/>
          </a:solidFill>
          <a:ln w="28575" cmpd="sng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3" name="Freeform 63">
            <a:extLst>
              <a:ext uri="{FF2B5EF4-FFF2-40B4-BE49-F238E27FC236}">
                <a16:creationId xmlns:a16="http://schemas.microsoft.com/office/drawing/2014/main" id="{FC2D5A9D-B8BA-4F10-8576-8C69FFBEFC79}"/>
              </a:ext>
            </a:extLst>
          </p:cNvPr>
          <p:cNvSpPr>
            <a:spLocks/>
          </p:cNvSpPr>
          <p:nvPr/>
        </p:nvSpPr>
        <p:spPr bwMode="auto">
          <a:xfrm>
            <a:off x="5611586" y="3791537"/>
            <a:ext cx="57150" cy="47625"/>
          </a:xfrm>
          <a:custGeom>
            <a:avLst/>
            <a:gdLst>
              <a:gd name="T0" fmla="*/ 0 w 36"/>
              <a:gd name="T1" fmla="*/ 45362813 h 30"/>
              <a:gd name="T2" fmla="*/ 75604688 w 36"/>
              <a:gd name="T3" fmla="*/ 75604688 h 30"/>
              <a:gd name="T4" fmla="*/ 90725625 w 36"/>
              <a:gd name="T5" fmla="*/ 30241875 h 30"/>
              <a:gd name="T6" fmla="*/ 15120938 w 36"/>
              <a:gd name="T7" fmla="*/ 0 h 30"/>
              <a:gd name="T8" fmla="*/ 0 w 36"/>
              <a:gd name="T9" fmla="*/ 45362813 h 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" h="30">
                <a:moveTo>
                  <a:pt x="0" y="18"/>
                </a:moveTo>
                <a:lnTo>
                  <a:pt x="30" y="30"/>
                </a:lnTo>
                <a:lnTo>
                  <a:pt x="36" y="12"/>
                </a:lnTo>
                <a:lnTo>
                  <a:pt x="6" y="0"/>
                </a:lnTo>
                <a:lnTo>
                  <a:pt x="0" y="18"/>
                </a:lnTo>
                <a:close/>
              </a:path>
            </a:pathLst>
          </a:custGeom>
          <a:solidFill>
            <a:schemeClr val="hlink"/>
          </a:solidFill>
          <a:ln w="28575" cmpd="sng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4" name="Freeform 64">
            <a:extLst>
              <a:ext uri="{FF2B5EF4-FFF2-40B4-BE49-F238E27FC236}">
                <a16:creationId xmlns:a16="http://schemas.microsoft.com/office/drawing/2014/main" id="{C871D81E-A67F-4A91-B84F-3B4AB74E4D17}"/>
              </a:ext>
            </a:extLst>
          </p:cNvPr>
          <p:cNvSpPr>
            <a:spLocks/>
          </p:cNvSpPr>
          <p:nvPr/>
        </p:nvSpPr>
        <p:spPr bwMode="auto">
          <a:xfrm>
            <a:off x="5763986" y="3858212"/>
            <a:ext cx="66675" cy="57150"/>
          </a:xfrm>
          <a:custGeom>
            <a:avLst/>
            <a:gdLst>
              <a:gd name="T0" fmla="*/ 0 w 42"/>
              <a:gd name="T1" fmla="*/ 45362813 h 36"/>
              <a:gd name="T2" fmla="*/ 90725625 w 42"/>
              <a:gd name="T3" fmla="*/ 90725625 h 36"/>
              <a:gd name="T4" fmla="*/ 105846563 w 42"/>
              <a:gd name="T5" fmla="*/ 45362813 h 36"/>
              <a:gd name="T6" fmla="*/ 15120938 w 42"/>
              <a:gd name="T7" fmla="*/ 0 h 36"/>
              <a:gd name="T8" fmla="*/ 0 w 42"/>
              <a:gd name="T9" fmla="*/ 45362813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2" h="36">
                <a:moveTo>
                  <a:pt x="0" y="18"/>
                </a:moveTo>
                <a:lnTo>
                  <a:pt x="36" y="36"/>
                </a:lnTo>
                <a:lnTo>
                  <a:pt x="42" y="18"/>
                </a:lnTo>
                <a:lnTo>
                  <a:pt x="6" y="0"/>
                </a:lnTo>
                <a:lnTo>
                  <a:pt x="0" y="18"/>
                </a:lnTo>
                <a:close/>
              </a:path>
            </a:pathLst>
          </a:custGeom>
          <a:solidFill>
            <a:schemeClr val="hlink"/>
          </a:solidFill>
          <a:ln w="28575" cmpd="sng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5" name="Freeform 65">
            <a:extLst>
              <a:ext uri="{FF2B5EF4-FFF2-40B4-BE49-F238E27FC236}">
                <a16:creationId xmlns:a16="http://schemas.microsoft.com/office/drawing/2014/main" id="{607F73F3-82F1-44F1-BCE9-546E1E341380}"/>
              </a:ext>
            </a:extLst>
          </p:cNvPr>
          <p:cNvSpPr>
            <a:spLocks/>
          </p:cNvSpPr>
          <p:nvPr/>
        </p:nvSpPr>
        <p:spPr bwMode="auto">
          <a:xfrm>
            <a:off x="5783036" y="3886787"/>
            <a:ext cx="66675" cy="47625"/>
          </a:xfrm>
          <a:custGeom>
            <a:avLst/>
            <a:gdLst>
              <a:gd name="T0" fmla="*/ 0 w 42"/>
              <a:gd name="T1" fmla="*/ 45362813 h 30"/>
              <a:gd name="T2" fmla="*/ 90725625 w 42"/>
              <a:gd name="T3" fmla="*/ 75604688 h 30"/>
              <a:gd name="T4" fmla="*/ 105846563 w 42"/>
              <a:gd name="T5" fmla="*/ 30241875 h 30"/>
              <a:gd name="T6" fmla="*/ 15120938 w 42"/>
              <a:gd name="T7" fmla="*/ 0 h 30"/>
              <a:gd name="T8" fmla="*/ 0 w 42"/>
              <a:gd name="T9" fmla="*/ 45362813 h 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2" h="30">
                <a:moveTo>
                  <a:pt x="0" y="18"/>
                </a:moveTo>
                <a:lnTo>
                  <a:pt x="36" y="30"/>
                </a:lnTo>
                <a:lnTo>
                  <a:pt x="42" y="12"/>
                </a:lnTo>
                <a:lnTo>
                  <a:pt x="6" y="0"/>
                </a:lnTo>
                <a:lnTo>
                  <a:pt x="0" y="18"/>
                </a:lnTo>
                <a:close/>
              </a:path>
            </a:pathLst>
          </a:custGeom>
          <a:solidFill>
            <a:schemeClr val="hlink"/>
          </a:solidFill>
          <a:ln w="28575" cmpd="sng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6" name="Freeform 66">
            <a:extLst>
              <a:ext uri="{FF2B5EF4-FFF2-40B4-BE49-F238E27FC236}">
                <a16:creationId xmlns:a16="http://schemas.microsoft.com/office/drawing/2014/main" id="{E71C98C0-546C-40AB-A983-55EDD04F9932}"/>
              </a:ext>
            </a:extLst>
          </p:cNvPr>
          <p:cNvSpPr>
            <a:spLocks/>
          </p:cNvSpPr>
          <p:nvPr/>
        </p:nvSpPr>
        <p:spPr bwMode="auto">
          <a:xfrm>
            <a:off x="5916386" y="3953462"/>
            <a:ext cx="66675" cy="47625"/>
          </a:xfrm>
          <a:custGeom>
            <a:avLst/>
            <a:gdLst>
              <a:gd name="T0" fmla="*/ 0 w 42"/>
              <a:gd name="T1" fmla="*/ 45362813 h 30"/>
              <a:gd name="T2" fmla="*/ 90725625 w 42"/>
              <a:gd name="T3" fmla="*/ 75604688 h 30"/>
              <a:gd name="T4" fmla="*/ 105846563 w 42"/>
              <a:gd name="T5" fmla="*/ 30241875 h 30"/>
              <a:gd name="T6" fmla="*/ 15120938 w 42"/>
              <a:gd name="T7" fmla="*/ 0 h 30"/>
              <a:gd name="T8" fmla="*/ 0 w 42"/>
              <a:gd name="T9" fmla="*/ 45362813 h 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2" h="30">
                <a:moveTo>
                  <a:pt x="0" y="18"/>
                </a:moveTo>
                <a:lnTo>
                  <a:pt x="36" y="30"/>
                </a:lnTo>
                <a:lnTo>
                  <a:pt x="42" y="12"/>
                </a:lnTo>
                <a:lnTo>
                  <a:pt x="6" y="0"/>
                </a:lnTo>
                <a:lnTo>
                  <a:pt x="0" y="18"/>
                </a:lnTo>
                <a:close/>
              </a:path>
            </a:pathLst>
          </a:custGeom>
          <a:solidFill>
            <a:schemeClr val="hlink"/>
          </a:solidFill>
          <a:ln w="28575" cmpd="sng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7" name="Freeform 67">
            <a:extLst>
              <a:ext uri="{FF2B5EF4-FFF2-40B4-BE49-F238E27FC236}">
                <a16:creationId xmlns:a16="http://schemas.microsoft.com/office/drawing/2014/main" id="{B239DDB7-8C96-4A25-A838-C66F92ED3AD9}"/>
              </a:ext>
            </a:extLst>
          </p:cNvPr>
          <p:cNvSpPr>
            <a:spLocks/>
          </p:cNvSpPr>
          <p:nvPr/>
        </p:nvSpPr>
        <p:spPr bwMode="auto">
          <a:xfrm>
            <a:off x="6049736" y="4010612"/>
            <a:ext cx="47625" cy="38100"/>
          </a:xfrm>
          <a:custGeom>
            <a:avLst/>
            <a:gdLst>
              <a:gd name="T0" fmla="*/ 0 w 30"/>
              <a:gd name="T1" fmla="*/ 45362813 h 24"/>
              <a:gd name="T2" fmla="*/ 60483750 w 30"/>
              <a:gd name="T3" fmla="*/ 60483750 h 24"/>
              <a:gd name="T4" fmla="*/ 75604688 w 30"/>
              <a:gd name="T5" fmla="*/ 15120938 h 24"/>
              <a:gd name="T6" fmla="*/ 15120938 w 30"/>
              <a:gd name="T7" fmla="*/ 0 h 24"/>
              <a:gd name="T8" fmla="*/ 0 w 30"/>
              <a:gd name="T9" fmla="*/ 45362813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" h="24">
                <a:moveTo>
                  <a:pt x="0" y="18"/>
                </a:moveTo>
                <a:lnTo>
                  <a:pt x="24" y="24"/>
                </a:lnTo>
                <a:lnTo>
                  <a:pt x="30" y="6"/>
                </a:lnTo>
                <a:lnTo>
                  <a:pt x="6" y="0"/>
                </a:lnTo>
                <a:lnTo>
                  <a:pt x="0" y="18"/>
                </a:lnTo>
                <a:close/>
              </a:path>
            </a:pathLst>
          </a:custGeom>
          <a:solidFill>
            <a:schemeClr val="hlink"/>
          </a:solidFill>
          <a:ln w="28575" cmpd="sng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8" name="Rectangle 68">
            <a:extLst>
              <a:ext uri="{FF2B5EF4-FFF2-40B4-BE49-F238E27FC236}">
                <a16:creationId xmlns:a16="http://schemas.microsoft.com/office/drawing/2014/main" id="{5EA38835-8254-428C-AE72-08BB9D5940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8311" y="4020137"/>
            <a:ext cx="19050" cy="2857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69" name="Freeform 69">
            <a:extLst>
              <a:ext uri="{FF2B5EF4-FFF2-40B4-BE49-F238E27FC236}">
                <a16:creationId xmlns:a16="http://schemas.microsoft.com/office/drawing/2014/main" id="{D9552B0E-B492-457F-B51B-ABA985285746}"/>
              </a:ext>
            </a:extLst>
          </p:cNvPr>
          <p:cNvSpPr>
            <a:spLocks/>
          </p:cNvSpPr>
          <p:nvPr/>
        </p:nvSpPr>
        <p:spPr bwMode="auto">
          <a:xfrm>
            <a:off x="6183086" y="4058237"/>
            <a:ext cx="57150" cy="38100"/>
          </a:xfrm>
          <a:custGeom>
            <a:avLst/>
            <a:gdLst>
              <a:gd name="T0" fmla="*/ 0 w 36"/>
              <a:gd name="T1" fmla="*/ 45362813 h 24"/>
              <a:gd name="T2" fmla="*/ 75604688 w 36"/>
              <a:gd name="T3" fmla="*/ 60483750 h 24"/>
              <a:gd name="T4" fmla="*/ 90725625 w 36"/>
              <a:gd name="T5" fmla="*/ 15120938 h 24"/>
              <a:gd name="T6" fmla="*/ 15120938 w 36"/>
              <a:gd name="T7" fmla="*/ 0 h 24"/>
              <a:gd name="T8" fmla="*/ 0 w 36"/>
              <a:gd name="T9" fmla="*/ 45362813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" h="24">
                <a:moveTo>
                  <a:pt x="0" y="18"/>
                </a:moveTo>
                <a:lnTo>
                  <a:pt x="30" y="24"/>
                </a:lnTo>
                <a:lnTo>
                  <a:pt x="36" y="6"/>
                </a:lnTo>
                <a:lnTo>
                  <a:pt x="6" y="0"/>
                </a:lnTo>
                <a:lnTo>
                  <a:pt x="0" y="18"/>
                </a:lnTo>
                <a:close/>
              </a:path>
            </a:pathLst>
          </a:custGeom>
          <a:solidFill>
            <a:schemeClr val="hlink"/>
          </a:solidFill>
          <a:ln w="28575" cmpd="sng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70" name="Freeform 70">
            <a:extLst>
              <a:ext uri="{FF2B5EF4-FFF2-40B4-BE49-F238E27FC236}">
                <a16:creationId xmlns:a16="http://schemas.microsoft.com/office/drawing/2014/main" id="{B4207438-12B3-4423-8BA9-99A4098797CC}"/>
              </a:ext>
            </a:extLst>
          </p:cNvPr>
          <p:cNvSpPr>
            <a:spLocks/>
          </p:cNvSpPr>
          <p:nvPr/>
        </p:nvSpPr>
        <p:spPr bwMode="auto">
          <a:xfrm>
            <a:off x="6211661" y="4067762"/>
            <a:ext cx="66675" cy="47625"/>
          </a:xfrm>
          <a:custGeom>
            <a:avLst/>
            <a:gdLst>
              <a:gd name="T0" fmla="*/ 0 w 42"/>
              <a:gd name="T1" fmla="*/ 45362813 h 30"/>
              <a:gd name="T2" fmla="*/ 90725625 w 42"/>
              <a:gd name="T3" fmla="*/ 75604688 h 30"/>
              <a:gd name="T4" fmla="*/ 105846563 w 42"/>
              <a:gd name="T5" fmla="*/ 30241875 h 30"/>
              <a:gd name="T6" fmla="*/ 15120938 w 42"/>
              <a:gd name="T7" fmla="*/ 0 h 30"/>
              <a:gd name="T8" fmla="*/ 0 w 42"/>
              <a:gd name="T9" fmla="*/ 45362813 h 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2" h="30">
                <a:moveTo>
                  <a:pt x="0" y="18"/>
                </a:moveTo>
                <a:lnTo>
                  <a:pt x="36" y="30"/>
                </a:lnTo>
                <a:lnTo>
                  <a:pt x="42" y="12"/>
                </a:lnTo>
                <a:lnTo>
                  <a:pt x="6" y="0"/>
                </a:lnTo>
                <a:lnTo>
                  <a:pt x="0" y="18"/>
                </a:lnTo>
                <a:close/>
              </a:path>
            </a:pathLst>
          </a:custGeom>
          <a:solidFill>
            <a:schemeClr val="hlink"/>
          </a:solidFill>
          <a:ln w="28575" cmpd="sng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71" name="Freeform 71">
            <a:extLst>
              <a:ext uri="{FF2B5EF4-FFF2-40B4-BE49-F238E27FC236}">
                <a16:creationId xmlns:a16="http://schemas.microsoft.com/office/drawing/2014/main" id="{519B6A28-9833-4957-8F14-B681173058D9}"/>
              </a:ext>
            </a:extLst>
          </p:cNvPr>
          <p:cNvSpPr>
            <a:spLocks/>
          </p:cNvSpPr>
          <p:nvPr/>
        </p:nvSpPr>
        <p:spPr bwMode="auto">
          <a:xfrm>
            <a:off x="6364061" y="4115387"/>
            <a:ext cx="66675" cy="47625"/>
          </a:xfrm>
          <a:custGeom>
            <a:avLst/>
            <a:gdLst>
              <a:gd name="T0" fmla="*/ 0 w 42"/>
              <a:gd name="T1" fmla="*/ 45362813 h 30"/>
              <a:gd name="T2" fmla="*/ 90725625 w 42"/>
              <a:gd name="T3" fmla="*/ 75604688 h 30"/>
              <a:gd name="T4" fmla="*/ 105846563 w 42"/>
              <a:gd name="T5" fmla="*/ 30241875 h 30"/>
              <a:gd name="T6" fmla="*/ 15120938 w 42"/>
              <a:gd name="T7" fmla="*/ 0 h 30"/>
              <a:gd name="T8" fmla="*/ 0 w 42"/>
              <a:gd name="T9" fmla="*/ 45362813 h 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2" h="30">
                <a:moveTo>
                  <a:pt x="0" y="18"/>
                </a:moveTo>
                <a:lnTo>
                  <a:pt x="36" y="30"/>
                </a:lnTo>
                <a:lnTo>
                  <a:pt x="42" y="12"/>
                </a:lnTo>
                <a:lnTo>
                  <a:pt x="6" y="0"/>
                </a:lnTo>
                <a:lnTo>
                  <a:pt x="0" y="18"/>
                </a:lnTo>
                <a:close/>
              </a:path>
            </a:pathLst>
          </a:custGeom>
          <a:solidFill>
            <a:schemeClr val="hlink"/>
          </a:solidFill>
          <a:ln w="28575" cmpd="sng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72" name="Freeform 72">
            <a:extLst>
              <a:ext uri="{FF2B5EF4-FFF2-40B4-BE49-F238E27FC236}">
                <a16:creationId xmlns:a16="http://schemas.microsoft.com/office/drawing/2014/main" id="{7EA83446-9747-4AD7-AF6D-B8F93ABC16AD}"/>
              </a:ext>
            </a:extLst>
          </p:cNvPr>
          <p:cNvSpPr>
            <a:spLocks/>
          </p:cNvSpPr>
          <p:nvPr/>
        </p:nvSpPr>
        <p:spPr bwMode="auto">
          <a:xfrm>
            <a:off x="6516461" y="4153487"/>
            <a:ext cx="66675" cy="47625"/>
          </a:xfrm>
          <a:custGeom>
            <a:avLst/>
            <a:gdLst>
              <a:gd name="T0" fmla="*/ 0 w 42"/>
              <a:gd name="T1" fmla="*/ 45362813 h 30"/>
              <a:gd name="T2" fmla="*/ 90725625 w 42"/>
              <a:gd name="T3" fmla="*/ 75604688 h 30"/>
              <a:gd name="T4" fmla="*/ 105846563 w 42"/>
              <a:gd name="T5" fmla="*/ 30241875 h 30"/>
              <a:gd name="T6" fmla="*/ 15120938 w 42"/>
              <a:gd name="T7" fmla="*/ 0 h 30"/>
              <a:gd name="T8" fmla="*/ 0 w 42"/>
              <a:gd name="T9" fmla="*/ 45362813 h 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2" h="30">
                <a:moveTo>
                  <a:pt x="0" y="18"/>
                </a:moveTo>
                <a:lnTo>
                  <a:pt x="36" y="30"/>
                </a:lnTo>
                <a:lnTo>
                  <a:pt x="42" y="12"/>
                </a:lnTo>
                <a:lnTo>
                  <a:pt x="6" y="0"/>
                </a:lnTo>
                <a:lnTo>
                  <a:pt x="0" y="18"/>
                </a:lnTo>
                <a:close/>
              </a:path>
            </a:pathLst>
          </a:custGeom>
          <a:solidFill>
            <a:schemeClr val="hlink"/>
          </a:solidFill>
          <a:ln w="28575" cmpd="sng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73" name="Freeform 73">
            <a:extLst>
              <a:ext uri="{FF2B5EF4-FFF2-40B4-BE49-F238E27FC236}">
                <a16:creationId xmlns:a16="http://schemas.microsoft.com/office/drawing/2014/main" id="{7A9BBE06-9433-4988-8D59-6CA596EA1914}"/>
              </a:ext>
            </a:extLst>
          </p:cNvPr>
          <p:cNvSpPr>
            <a:spLocks/>
          </p:cNvSpPr>
          <p:nvPr/>
        </p:nvSpPr>
        <p:spPr bwMode="auto">
          <a:xfrm>
            <a:off x="6668861" y="4191587"/>
            <a:ext cx="66675" cy="38100"/>
          </a:xfrm>
          <a:custGeom>
            <a:avLst/>
            <a:gdLst>
              <a:gd name="T0" fmla="*/ 0 w 42"/>
              <a:gd name="T1" fmla="*/ 45362813 h 24"/>
              <a:gd name="T2" fmla="*/ 90725625 w 42"/>
              <a:gd name="T3" fmla="*/ 60483750 h 24"/>
              <a:gd name="T4" fmla="*/ 105846563 w 42"/>
              <a:gd name="T5" fmla="*/ 15120938 h 24"/>
              <a:gd name="T6" fmla="*/ 15120938 w 42"/>
              <a:gd name="T7" fmla="*/ 0 h 24"/>
              <a:gd name="T8" fmla="*/ 0 w 42"/>
              <a:gd name="T9" fmla="*/ 45362813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2" h="24">
                <a:moveTo>
                  <a:pt x="0" y="18"/>
                </a:moveTo>
                <a:lnTo>
                  <a:pt x="36" y="24"/>
                </a:lnTo>
                <a:lnTo>
                  <a:pt x="42" y="6"/>
                </a:lnTo>
                <a:lnTo>
                  <a:pt x="6" y="0"/>
                </a:lnTo>
                <a:lnTo>
                  <a:pt x="0" y="18"/>
                </a:lnTo>
                <a:close/>
              </a:path>
            </a:pathLst>
          </a:custGeom>
          <a:solidFill>
            <a:schemeClr val="hlink"/>
          </a:solidFill>
          <a:ln w="28575" cmpd="sng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74" name="Freeform 74">
            <a:extLst>
              <a:ext uri="{FF2B5EF4-FFF2-40B4-BE49-F238E27FC236}">
                <a16:creationId xmlns:a16="http://schemas.microsoft.com/office/drawing/2014/main" id="{568DC26B-0D7C-4928-9C22-EAC8617E2DE6}"/>
              </a:ext>
            </a:extLst>
          </p:cNvPr>
          <p:cNvSpPr>
            <a:spLocks/>
          </p:cNvSpPr>
          <p:nvPr/>
        </p:nvSpPr>
        <p:spPr bwMode="auto">
          <a:xfrm>
            <a:off x="6821261" y="4229687"/>
            <a:ext cx="66675" cy="47625"/>
          </a:xfrm>
          <a:custGeom>
            <a:avLst/>
            <a:gdLst>
              <a:gd name="T0" fmla="*/ 0 w 42"/>
              <a:gd name="T1" fmla="*/ 45362813 h 30"/>
              <a:gd name="T2" fmla="*/ 90725625 w 42"/>
              <a:gd name="T3" fmla="*/ 75604688 h 30"/>
              <a:gd name="T4" fmla="*/ 105846563 w 42"/>
              <a:gd name="T5" fmla="*/ 30241875 h 30"/>
              <a:gd name="T6" fmla="*/ 15120938 w 42"/>
              <a:gd name="T7" fmla="*/ 0 h 30"/>
              <a:gd name="T8" fmla="*/ 0 w 42"/>
              <a:gd name="T9" fmla="*/ 45362813 h 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2" h="30">
                <a:moveTo>
                  <a:pt x="0" y="18"/>
                </a:moveTo>
                <a:lnTo>
                  <a:pt x="36" y="30"/>
                </a:lnTo>
                <a:lnTo>
                  <a:pt x="42" y="12"/>
                </a:lnTo>
                <a:lnTo>
                  <a:pt x="6" y="0"/>
                </a:lnTo>
                <a:lnTo>
                  <a:pt x="0" y="18"/>
                </a:lnTo>
                <a:close/>
              </a:path>
            </a:pathLst>
          </a:custGeom>
          <a:solidFill>
            <a:schemeClr val="hlink"/>
          </a:solidFill>
          <a:ln w="28575" cmpd="sng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75" name="Freeform 75">
            <a:extLst>
              <a:ext uri="{FF2B5EF4-FFF2-40B4-BE49-F238E27FC236}">
                <a16:creationId xmlns:a16="http://schemas.microsoft.com/office/drawing/2014/main" id="{3E8D73E0-8435-49E6-87B1-5B233091B6B9}"/>
              </a:ext>
            </a:extLst>
          </p:cNvPr>
          <p:cNvSpPr>
            <a:spLocks/>
          </p:cNvSpPr>
          <p:nvPr/>
        </p:nvSpPr>
        <p:spPr bwMode="auto">
          <a:xfrm>
            <a:off x="6983186" y="4277312"/>
            <a:ext cx="66675" cy="38100"/>
          </a:xfrm>
          <a:custGeom>
            <a:avLst/>
            <a:gdLst>
              <a:gd name="T0" fmla="*/ 0 w 42"/>
              <a:gd name="T1" fmla="*/ 45362813 h 24"/>
              <a:gd name="T2" fmla="*/ 90725625 w 42"/>
              <a:gd name="T3" fmla="*/ 60483750 h 24"/>
              <a:gd name="T4" fmla="*/ 105846563 w 42"/>
              <a:gd name="T5" fmla="*/ 15120938 h 24"/>
              <a:gd name="T6" fmla="*/ 15120938 w 42"/>
              <a:gd name="T7" fmla="*/ 0 h 24"/>
              <a:gd name="T8" fmla="*/ 0 w 42"/>
              <a:gd name="T9" fmla="*/ 45362813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2" h="24">
                <a:moveTo>
                  <a:pt x="0" y="18"/>
                </a:moveTo>
                <a:lnTo>
                  <a:pt x="36" y="24"/>
                </a:lnTo>
                <a:lnTo>
                  <a:pt x="42" y="6"/>
                </a:lnTo>
                <a:lnTo>
                  <a:pt x="6" y="0"/>
                </a:lnTo>
                <a:lnTo>
                  <a:pt x="0" y="18"/>
                </a:lnTo>
                <a:close/>
              </a:path>
            </a:pathLst>
          </a:custGeom>
          <a:solidFill>
            <a:schemeClr val="hlink"/>
          </a:solidFill>
          <a:ln w="28575" cmpd="sng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76" name="Freeform 76">
            <a:extLst>
              <a:ext uri="{FF2B5EF4-FFF2-40B4-BE49-F238E27FC236}">
                <a16:creationId xmlns:a16="http://schemas.microsoft.com/office/drawing/2014/main" id="{C8DC967A-EF94-4B82-B837-369C55FE230D}"/>
              </a:ext>
            </a:extLst>
          </p:cNvPr>
          <p:cNvSpPr>
            <a:spLocks/>
          </p:cNvSpPr>
          <p:nvPr/>
        </p:nvSpPr>
        <p:spPr bwMode="auto">
          <a:xfrm>
            <a:off x="7135586" y="4324937"/>
            <a:ext cx="66675" cy="38100"/>
          </a:xfrm>
          <a:custGeom>
            <a:avLst/>
            <a:gdLst>
              <a:gd name="T0" fmla="*/ 0 w 42"/>
              <a:gd name="T1" fmla="*/ 45362813 h 24"/>
              <a:gd name="T2" fmla="*/ 90725625 w 42"/>
              <a:gd name="T3" fmla="*/ 60483750 h 24"/>
              <a:gd name="T4" fmla="*/ 105846563 w 42"/>
              <a:gd name="T5" fmla="*/ 15120938 h 24"/>
              <a:gd name="T6" fmla="*/ 15120938 w 42"/>
              <a:gd name="T7" fmla="*/ 0 h 24"/>
              <a:gd name="T8" fmla="*/ 0 w 42"/>
              <a:gd name="T9" fmla="*/ 45362813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2" h="24">
                <a:moveTo>
                  <a:pt x="0" y="18"/>
                </a:moveTo>
                <a:lnTo>
                  <a:pt x="36" y="24"/>
                </a:lnTo>
                <a:lnTo>
                  <a:pt x="42" y="6"/>
                </a:lnTo>
                <a:lnTo>
                  <a:pt x="6" y="0"/>
                </a:lnTo>
                <a:lnTo>
                  <a:pt x="0" y="18"/>
                </a:lnTo>
                <a:close/>
              </a:path>
            </a:pathLst>
          </a:custGeom>
          <a:solidFill>
            <a:schemeClr val="hlink"/>
          </a:solidFill>
          <a:ln w="28575" cmpd="sng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77" name="Freeform 77">
            <a:extLst>
              <a:ext uri="{FF2B5EF4-FFF2-40B4-BE49-F238E27FC236}">
                <a16:creationId xmlns:a16="http://schemas.microsoft.com/office/drawing/2014/main" id="{A4EAC059-185A-4E90-BFBB-C7127FF2C06D}"/>
              </a:ext>
            </a:extLst>
          </p:cNvPr>
          <p:cNvSpPr>
            <a:spLocks/>
          </p:cNvSpPr>
          <p:nvPr/>
        </p:nvSpPr>
        <p:spPr bwMode="auto">
          <a:xfrm>
            <a:off x="7287986" y="4363037"/>
            <a:ext cx="66675" cy="38100"/>
          </a:xfrm>
          <a:custGeom>
            <a:avLst/>
            <a:gdLst>
              <a:gd name="T0" fmla="*/ 0 w 42"/>
              <a:gd name="T1" fmla="*/ 45362813 h 24"/>
              <a:gd name="T2" fmla="*/ 90725625 w 42"/>
              <a:gd name="T3" fmla="*/ 60483750 h 24"/>
              <a:gd name="T4" fmla="*/ 105846563 w 42"/>
              <a:gd name="T5" fmla="*/ 15120938 h 24"/>
              <a:gd name="T6" fmla="*/ 15120938 w 42"/>
              <a:gd name="T7" fmla="*/ 0 h 24"/>
              <a:gd name="T8" fmla="*/ 0 w 42"/>
              <a:gd name="T9" fmla="*/ 45362813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2" h="24">
                <a:moveTo>
                  <a:pt x="0" y="18"/>
                </a:moveTo>
                <a:lnTo>
                  <a:pt x="36" y="24"/>
                </a:lnTo>
                <a:lnTo>
                  <a:pt x="42" y="6"/>
                </a:lnTo>
                <a:lnTo>
                  <a:pt x="6" y="0"/>
                </a:lnTo>
                <a:lnTo>
                  <a:pt x="0" y="18"/>
                </a:lnTo>
                <a:close/>
              </a:path>
            </a:pathLst>
          </a:custGeom>
          <a:solidFill>
            <a:schemeClr val="hlink"/>
          </a:solidFill>
          <a:ln w="28575" cmpd="sng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78" name="Rectangle 78">
            <a:extLst>
              <a:ext uri="{FF2B5EF4-FFF2-40B4-BE49-F238E27FC236}">
                <a16:creationId xmlns:a16="http://schemas.microsoft.com/office/drawing/2014/main" id="{0E257F9C-F1D0-47CE-945E-39B0E0A4A2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8961" y="4401137"/>
            <a:ext cx="9525" cy="2857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79" name="Oval 79">
            <a:extLst>
              <a:ext uri="{FF2B5EF4-FFF2-40B4-BE49-F238E27FC236}">
                <a16:creationId xmlns:a16="http://schemas.microsoft.com/office/drawing/2014/main" id="{9A83A3C2-C594-47D6-B4E0-76F14E896A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6686" y="3829637"/>
            <a:ext cx="133350" cy="13335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 sz="4400">
              <a:solidFill>
                <a:schemeClr val="accent2"/>
              </a:solidFill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80" name="Oval 80">
            <a:extLst>
              <a:ext uri="{FF2B5EF4-FFF2-40B4-BE49-F238E27FC236}">
                <a16:creationId xmlns:a16="http://schemas.microsoft.com/office/drawing/2014/main" id="{BD4AC6BF-E39A-40A7-B244-7E31D85778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6261" y="4153487"/>
            <a:ext cx="133350" cy="13335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81" name="Oval 81">
            <a:extLst>
              <a:ext uri="{FF2B5EF4-FFF2-40B4-BE49-F238E27FC236}">
                <a16:creationId xmlns:a16="http://schemas.microsoft.com/office/drawing/2014/main" id="{43A79821-4E50-4DAF-B3CA-03A9DC2F25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5361" y="4343987"/>
            <a:ext cx="133350" cy="13335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82" name="Oval 82">
            <a:extLst>
              <a:ext uri="{FF2B5EF4-FFF2-40B4-BE49-F238E27FC236}">
                <a16:creationId xmlns:a16="http://schemas.microsoft.com/office/drawing/2014/main" id="{25F9BAF5-99FD-46F9-9F45-6353DEAC53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4936" y="4467812"/>
            <a:ext cx="133350" cy="13335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83" name="Oval 83">
            <a:extLst>
              <a:ext uri="{FF2B5EF4-FFF2-40B4-BE49-F238E27FC236}">
                <a16:creationId xmlns:a16="http://schemas.microsoft.com/office/drawing/2014/main" id="{5EAC7568-894C-4440-9C90-8CAD067461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4036" y="4563062"/>
            <a:ext cx="133350" cy="13335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84" name="Oval 84">
            <a:extLst>
              <a:ext uri="{FF2B5EF4-FFF2-40B4-BE49-F238E27FC236}">
                <a16:creationId xmlns:a16="http://schemas.microsoft.com/office/drawing/2014/main" id="{66473477-869F-4598-943B-765D7EBC08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2286" y="4724987"/>
            <a:ext cx="133350" cy="13335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85" name="Rectangle 85">
            <a:extLst>
              <a:ext uri="{FF2B5EF4-FFF2-40B4-BE49-F238E27FC236}">
                <a16:creationId xmlns:a16="http://schemas.microsoft.com/office/drawing/2014/main" id="{AE47308A-45A7-4D60-9D76-4970D393D0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6211" y="3191462"/>
            <a:ext cx="114300" cy="1143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86" name="Rectangle 86">
            <a:extLst>
              <a:ext uri="{FF2B5EF4-FFF2-40B4-BE49-F238E27FC236}">
                <a16:creationId xmlns:a16="http://schemas.microsoft.com/office/drawing/2014/main" id="{56EC891C-E021-4929-87AB-BC5BF031C2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5786" y="3677237"/>
            <a:ext cx="114300" cy="1143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87" name="Rectangle 87">
            <a:extLst>
              <a:ext uri="{FF2B5EF4-FFF2-40B4-BE49-F238E27FC236}">
                <a16:creationId xmlns:a16="http://schemas.microsoft.com/office/drawing/2014/main" id="{22A80C78-4B26-4F55-B2FA-A9EDF376AE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4886" y="3962987"/>
            <a:ext cx="114300" cy="1143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88" name="Rectangle 88">
            <a:extLst>
              <a:ext uri="{FF2B5EF4-FFF2-40B4-BE49-F238E27FC236}">
                <a16:creationId xmlns:a16="http://schemas.microsoft.com/office/drawing/2014/main" id="{98340A7B-A849-4C72-A626-C015083E85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54461" y="4163012"/>
            <a:ext cx="114300" cy="1143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89" name="Rectangle 89">
            <a:extLst>
              <a:ext uri="{FF2B5EF4-FFF2-40B4-BE49-F238E27FC236}">
                <a16:creationId xmlns:a16="http://schemas.microsoft.com/office/drawing/2014/main" id="{A48FB9A6-CE9C-43D6-B4A9-36636095B6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3561" y="4296362"/>
            <a:ext cx="114300" cy="1143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90" name="Rectangle 90">
            <a:extLst>
              <a:ext uri="{FF2B5EF4-FFF2-40B4-BE49-F238E27FC236}">
                <a16:creationId xmlns:a16="http://schemas.microsoft.com/office/drawing/2014/main" id="{2427EF3B-423F-46E6-8EC3-88F4F77555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1811" y="4544012"/>
            <a:ext cx="114300" cy="1143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91" name="Freeform 91">
            <a:extLst>
              <a:ext uri="{FF2B5EF4-FFF2-40B4-BE49-F238E27FC236}">
                <a16:creationId xmlns:a16="http://schemas.microsoft.com/office/drawing/2014/main" id="{9A5A703F-7BD0-42B0-A761-8E842118586D}"/>
              </a:ext>
            </a:extLst>
          </p:cNvPr>
          <p:cNvSpPr>
            <a:spLocks/>
          </p:cNvSpPr>
          <p:nvPr/>
        </p:nvSpPr>
        <p:spPr bwMode="auto">
          <a:xfrm>
            <a:off x="4506686" y="2543762"/>
            <a:ext cx="133350" cy="133350"/>
          </a:xfrm>
          <a:custGeom>
            <a:avLst/>
            <a:gdLst>
              <a:gd name="T0" fmla="*/ 105846563 w 84"/>
              <a:gd name="T1" fmla="*/ 0 h 84"/>
              <a:gd name="T2" fmla="*/ 211693125 w 84"/>
              <a:gd name="T3" fmla="*/ 211693125 h 84"/>
              <a:gd name="T4" fmla="*/ 0 w 84"/>
              <a:gd name="T5" fmla="*/ 211693125 h 84"/>
              <a:gd name="T6" fmla="*/ 105846563 w 84"/>
              <a:gd name="T7" fmla="*/ 0 h 8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4" h="84">
                <a:moveTo>
                  <a:pt x="42" y="0"/>
                </a:moveTo>
                <a:lnTo>
                  <a:pt x="84" y="84"/>
                </a:lnTo>
                <a:lnTo>
                  <a:pt x="0" y="84"/>
                </a:lnTo>
                <a:lnTo>
                  <a:pt x="42" y="0"/>
                </a:lnTo>
                <a:close/>
              </a:path>
            </a:pathLst>
          </a:custGeom>
          <a:solidFill>
            <a:schemeClr val="hlink"/>
          </a:solidFill>
          <a:ln w="28575" cmpd="sng">
            <a:solidFill>
              <a:schemeClr val="hlink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92" name="Freeform 92">
            <a:extLst>
              <a:ext uri="{FF2B5EF4-FFF2-40B4-BE49-F238E27FC236}">
                <a16:creationId xmlns:a16="http://schemas.microsoft.com/office/drawing/2014/main" id="{1042F0DD-7BAA-4AB6-B6F2-2D37925F5900}"/>
              </a:ext>
            </a:extLst>
          </p:cNvPr>
          <p:cNvSpPr>
            <a:spLocks/>
          </p:cNvSpPr>
          <p:nvPr/>
        </p:nvSpPr>
        <p:spPr bwMode="auto">
          <a:xfrm>
            <a:off x="4916261" y="3181937"/>
            <a:ext cx="133350" cy="133350"/>
          </a:xfrm>
          <a:custGeom>
            <a:avLst/>
            <a:gdLst>
              <a:gd name="T0" fmla="*/ 105846563 w 84"/>
              <a:gd name="T1" fmla="*/ 0 h 84"/>
              <a:gd name="T2" fmla="*/ 211693125 w 84"/>
              <a:gd name="T3" fmla="*/ 211693125 h 84"/>
              <a:gd name="T4" fmla="*/ 0 w 84"/>
              <a:gd name="T5" fmla="*/ 211693125 h 84"/>
              <a:gd name="T6" fmla="*/ 105846563 w 84"/>
              <a:gd name="T7" fmla="*/ 0 h 8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4" h="84">
                <a:moveTo>
                  <a:pt x="42" y="0"/>
                </a:moveTo>
                <a:lnTo>
                  <a:pt x="84" y="84"/>
                </a:lnTo>
                <a:lnTo>
                  <a:pt x="0" y="84"/>
                </a:lnTo>
                <a:lnTo>
                  <a:pt x="42" y="0"/>
                </a:lnTo>
                <a:close/>
              </a:path>
            </a:pathLst>
          </a:custGeom>
          <a:solidFill>
            <a:schemeClr val="hlink"/>
          </a:solidFill>
          <a:ln w="28575" cmpd="sng">
            <a:solidFill>
              <a:schemeClr val="hlink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93" name="Freeform 93">
            <a:extLst>
              <a:ext uri="{FF2B5EF4-FFF2-40B4-BE49-F238E27FC236}">
                <a16:creationId xmlns:a16="http://schemas.microsoft.com/office/drawing/2014/main" id="{62B6CF2D-6BB5-4EEB-8F6C-1F7EFCE4CAF1}"/>
              </a:ext>
            </a:extLst>
          </p:cNvPr>
          <p:cNvSpPr>
            <a:spLocks/>
          </p:cNvSpPr>
          <p:nvPr/>
        </p:nvSpPr>
        <p:spPr bwMode="auto">
          <a:xfrm>
            <a:off x="5335361" y="3572462"/>
            <a:ext cx="133350" cy="133350"/>
          </a:xfrm>
          <a:custGeom>
            <a:avLst/>
            <a:gdLst>
              <a:gd name="T0" fmla="*/ 105846563 w 84"/>
              <a:gd name="T1" fmla="*/ 0 h 84"/>
              <a:gd name="T2" fmla="*/ 211693125 w 84"/>
              <a:gd name="T3" fmla="*/ 211693125 h 84"/>
              <a:gd name="T4" fmla="*/ 0 w 84"/>
              <a:gd name="T5" fmla="*/ 211693125 h 84"/>
              <a:gd name="T6" fmla="*/ 105846563 w 84"/>
              <a:gd name="T7" fmla="*/ 0 h 8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4" h="84">
                <a:moveTo>
                  <a:pt x="42" y="0"/>
                </a:moveTo>
                <a:lnTo>
                  <a:pt x="84" y="84"/>
                </a:lnTo>
                <a:lnTo>
                  <a:pt x="0" y="84"/>
                </a:lnTo>
                <a:lnTo>
                  <a:pt x="42" y="0"/>
                </a:lnTo>
                <a:close/>
              </a:path>
            </a:pathLst>
          </a:custGeom>
          <a:solidFill>
            <a:schemeClr val="hlink"/>
          </a:solidFill>
          <a:ln w="28575" cmpd="sng">
            <a:solidFill>
              <a:schemeClr val="hlink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94" name="Freeform 94">
            <a:extLst>
              <a:ext uri="{FF2B5EF4-FFF2-40B4-BE49-F238E27FC236}">
                <a16:creationId xmlns:a16="http://schemas.microsoft.com/office/drawing/2014/main" id="{4EF4D664-F21F-4465-AB2E-4AC1B9B3A1EC}"/>
              </a:ext>
            </a:extLst>
          </p:cNvPr>
          <p:cNvSpPr>
            <a:spLocks/>
          </p:cNvSpPr>
          <p:nvPr/>
        </p:nvSpPr>
        <p:spPr bwMode="auto">
          <a:xfrm>
            <a:off x="5744936" y="3829637"/>
            <a:ext cx="133350" cy="133350"/>
          </a:xfrm>
          <a:custGeom>
            <a:avLst/>
            <a:gdLst>
              <a:gd name="T0" fmla="*/ 105846563 w 84"/>
              <a:gd name="T1" fmla="*/ 0 h 84"/>
              <a:gd name="T2" fmla="*/ 211693125 w 84"/>
              <a:gd name="T3" fmla="*/ 211693125 h 84"/>
              <a:gd name="T4" fmla="*/ 0 w 84"/>
              <a:gd name="T5" fmla="*/ 211693125 h 84"/>
              <a:gd name="T6" fmla="*/ 105846563 w 84"/>
              <a:gd name="T7" fmla="*/ 0 h 8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4" h="84">
                <a:moveTo>
                  <a:pt x="42" y="0"/>
                </a:moveTo>
                <a:lnTo>
                  <a:pt x="84" y="84"/>
                </a:lnTo>
                <a:lnTo>
                  <a:pt x="0" y="84"/>
                </a:lnTo>
                <a:lnTo>
                  <a:pt x="42" y="0"/>
                </a:lnTo>
                <a:close/>
              </a:path>
            </a:pathLst>
          </a:custGeom>
          <a:solidFill>
            <a:schemeClr val="hlink"/>
          </a:solidFill>
          <a:ln w="28575" cmpd="sng">
            <a:solidFill>
              <a:schemeClr val="hlink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95" name="Freeform 95">
            <a:extLst>
              <a:ext uri="{FF2B5EF4-FFF2-40B4-BE49-F238E27FC236}">
                <a16:creationId xmlns:a16="http://schemas.microsoft.com/office/drawing/2014/main" id="{BAD818BB-C954-41B7-8AF2-A6319FCEE4B8}"/>
              </a:ext>
            </a:extLst>
          </p:cNvPr>
          <p:cNvSpPr>
            <a:spLocks/>
          </p:cNvSpPr>
          <p:nvPr/>
        </p:nvSpPr>
        <p:spPr bwMode="auto">
          <a:xfrm>
            <a:off x="6164036" y="4010612"/>
            <a:ext cx="133350" cy="133350"/>
          </a:xfrm>
          <a:custGeom>
            <a:avLst/>
            <a:gdLst>
              <a:gd name="T0" fmla="*/ 105846563 w 84"/>
              <a:gd name="T1" fmla="*/ 0 h 84"/>
              <a:gd name="T2" fmla="*/ 211693125 w 84"/>
              <a:gd name="T3" fmla="*/ 211693125 h 84"/>
              <a:gd name="T4" fmla="*/ 0 w 84"/>
              <a:gd name="T5" fmla="*/ 211693125 h 84"/>
              <a:gd name="T6" fmla="*/ 105846563 w 84"/>
              <a:gd name="T7" fmla="*/ 0 h 8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4" h="84">
                <a:moveTo>
                  <a:pt x="42" y="0"/>
                </a:moveTo>
                <a:lnTo>
                  <a:pt x="84" y="84"/>
                </a:lnTo>
                <a:lnTo>
                  <a:pt x="0" y="84"/>
                </a:lnTo>
                <a:lnTo>
                  <a:pt x="42" y="0"/>
                </a:lnTo>
                <a:close/>
              </a:path>
            </a:pathLst>
          </a:custGeom>
          <a:solidFill>
            <a:schemeClr val="hlink"/>
          </a:solidFill>
          <a:ln w="28575" cmpd="sng">
            <a:solidFill>
              <a:schemeClr val="hlink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96" name="Freeform 96">
            <a:extLst>
              <a:ext uri="{FF2B5EF4-FFF2-40B4-BE49-F238E27FC236}">
                <a16:creationId xmlns:a16="http://schemas.microsoft.com/office/drawing/2014/main" id="{172927C4-24B3-4DF9-902C-0F8135CBA948}"/>
              </a:ext>
            </a:extLst>
          </p:cNvPr>
          <p:cNvSpPr>
            <a:spLocks/>
          </p:cNvSpPr>
          <p:nvPr/>
        </p:nvSpPr>
        <p:spPr bwMode="auto">
          <a:xfrm>
            <a:off x="7402286" y="4343987"/>
            <a:ext cx="133350" cy="133350"/>
          </a:xfrm>
          <a:custGeom>
            <a:avLst/>
            <a:gdLst>
              <a:gd name="T0" fmla="*/ 105846563 w 84"/>
              <a:gd name="T1" fmla="*/ 0 h 84"/>
              <a:gd name="T2" fmla="*/ 211693125 w 84"/>
              <a:gd name="T3" fmla="*/ 211693125 h 84"/>
              <a:gd name="T4" fmla="*/ 0 w 84"/>
              <a:gd name="T5" fmla="*/ 211693125 h 84"/>
              <a:gd name="T6" fmla="*/ 105846563 w 84"/>
              <a:gd name="T7" fmla="*/ 0 h 8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4" h="84">
                <a:moveTo>
                  <a:pt x="42" y="0"/>
                </a:moveTo>
                <a:lnTo>
                  <a:pt x="84" y="84"/>
                </a:lnTo>
                <a:lnTo>
                  <a:pt x="0" y="84"/>
                </a:lnTo>
                <a:lnTo>
                  <a:pt x="42" y="0"/>
                </a:lnTo>
                <a:close/>
              </a:path>
            </a:pathLst>
          </a:custGeom>
          <a:solidFill>
            <a:schemeClr val="hlink"/>
          </a:solidFill>
          <a:ln w="28575" cmpd="sng">
            <a:solidFill>
              <a:schemeClr val="hlink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97" name="Rectangle 97">
            <a:extLst>
              <a:ext uri="{FF2B5EF4-FFF2-40B4-BE49-F238E27FC236}">
                <a16:creationId xmlns:a16="http://schemas.microsoft.com/office/drawing/2014/main" id="{458F15B9-8661-4CB7-B6B2-BC98918D83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7511" y="5010737"/>
            <a:ext cx="294953" cy="27699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0.0</a:t>
            </a:r>
            <a:endParaRPr lang="en-US" altLang="ja-JP" sz="4400" b="1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8" name="Rectangle 98">
            <a:extLst>
              <a:ext uri="{FF2B5EF4-FFF2-40B4-BE49-F238E27FC236}">
                <a16:creationId xmlns:a16="http://schemas.microsoft.com/office/drawing/2014/main" id="{36DAF169-997A-4B7E-BA51-2FC7340263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7511" y="4048712"/>
            <a:ext cx="294953" cy="27699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0.5</a:t>
            </a:r>
            <a:endParaRPr lang="en-US" altLang="ja-JP" sz="4400" b="1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9" name="Rectangle 99">
            <a:extLst>
              <a:ext uri="{FF2B5EF4-FFF2-40B4-BE49-F238E27FC236}">
                <a16:creationId xmlns:a16="http://schemas.microsoft.com/office/drawing/2014/main" id="{007EC5D9-8FD4-45B0-946C-0021A16FCC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7511" y="3077162"/>
            <a:ext cx="294953" cy="27699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1.0</a:t>
            </a:r>
            <a:endParaRPr lang="en-US" altLang="ja-JP" sz="4400" b="1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0" name="Rectangle 100">
            <a:extLst>
              <a:ext uri="{FF2B5EF4-FFF2-40B4-BE49-F238E27FC236}">
                <a16:creationId xmlns:a16="http://schemas.microsoft.com/office/drawing/2014/main" id="{AE42E33D-876C-4627-8CC3-DA9F083D57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7511" y="2115137"/>
            <a:ext cx="294953" cy="27699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1.5</a:t>
            </a:r>
            <a:endParaRPr lang="en-US" altLang="ja-JP" sz="44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1" name="Rectangle 101">
            <a:extLst>
              <a:ext uri="{FF2B5EF4-FFF2-40B4-BE49-F238E27FC236}">
                <a16:creationId xmlns:a16="http://schemas.microsoft.com/office/drawing/2014/main" id="{51CD44A6-DDB0-48DB-B261-3D40CA9FC1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8536" y="5277437"/>
            <a:ext cx="117020" cy="27699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endParaRPr lang="en-US" altLang="ja-JP" sz="440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" name="Rectangle 102">
            <a:extLst>
              <a:ext uri="{FF2B5EF4-FFF2-40B4-BE49-F238E27FC236}">
                <a16:creationId xmlns:a16="http://schemas.microsoft.com/office/drawing/2014/main" id="{4A602DC0-B3EC-44E3-8A13-B416E7E8A2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7211" y="5277437"/>
            <a:ext cx="117020" cy="27699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en-US" altLang="ja-JP" sz="440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3" name="Rectangle 103">
            <a:extLst>
              <a:ext uri="{FF2B5EF4-FFF2-40B4-BE49-F238E27FC236}">
                <a16:creationId xmlns:a16="http://schemas.microsoft.com/office/drawing/2014/main" id="{006406B0-6639-4D4F-82B9-DA70EC924E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5886" y="5277437"/>
            <a:ext cx="117020" cy="27699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en-US" altLang="ja-JP" sz="440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4" name="Rectangle 104">
            <a:extLst>
              <a:ext uri="{FF2B5EF4-FFF2-40B4-BE49-F238E27FC236}">
                <a16:creationId xmlns:a16="http://schemas.microsoft.com/office/drawing/2014/main" id="{52E3F6AC-881B-4E38-A214-D4645E0E03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4561" y="5277437"/>
            <a:ext cx="117020" cy="27699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en-US" altLang="ja-JP" sz="440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5" name="Rectangle 105">
            <a:extLst>
              <a:ext uri="{FF2B5EF4-FFF2-40B4-BE49-F238E27FC236}">
                <a16:creationId xmlns:a16="http://schemas.microsoft.com/office/drawing/2014/main" id="{4A575E9E-E3D3-463B-8AF4-C08D02E64B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3236" y="5277437"/>
            <a:ext cx="117020" cy="27699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  <a:endParaRPr lang="en-US" altLang="ja-JP" sz="4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6" name="Rectangle 106">
            <a:extLst>
              <a:ext uri="{FF2B5EF4-FFF2-40B4-BE49-F238E27FC236}">
                <a16:creationId xmlns:a16="http://schemas.microsoft.com/office/drawing/2014/main" id="{E6210FE4-FDE2-4D6B-9792-F39540A0AC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11911" y="5277437"/>
            <a:ext cx="117020" cy="27699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</a:t>
            </a:r>
            <a:endParaRPr lang="en-US" altLang="ja-JP" sz="440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7" name="Rectangle 107">
            <a:extLst>
              <a:ext uri="{FF2B5EF4-FFF2-40B4-BE49-F238E27FC236}">
                <a16:creationId xmlns:a16="http://schemas.microsoft.com/office/drawing/2014/main" id="{6647E3BF-18C8-4F63-B01A-311DD8688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7761" y="5637800"/>
            <a:ext cx="1372555" cy="40011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sz="26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Delay (ps)</a:t>
            </a:r>
            <a:endParaRPr lang="en-US" altLang="ja-JP" sz="4400" b="1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8" name="Rectangle 110">
            <a:extLst>
              <a:ext uri="{FF2B5EF4-FFF2-40B4-BE49-F238E27FC236}">
                <a16:creationId xmlns:a16="http://schemas.microsoft.com/office/drawing/2014/main" id="{72398AEB-9238-4B7E-86B5-A46C9628CB99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2184044" y="3679589"/>
            <a:ext cx="1733808" cy="40011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ja-JP" altLang="en-US" sz="2600" b="1" dirty="0">
                <a:solidFill>
                  <a:schemeClr val="tx1"/>
                </a:solidFill>
                <a:latin typeface="Calibri" panose="020F0502020204030204" pitchFamily="34" charset="0"/>
                <a:ea typeface="Arial Unicode MS" pitchFamily="50" charset="-127"/>
                <a:cs typeface="Calibri" panose="020F0502020204030204" pitchFamily="34" charset="0"/>
              </a:rPr>
              <a:t> </a:t>
            </a:r>
            <a:r>
              <a:rPr lang="en-US" altLang="ja-JP" sz="26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Power (µW)</a:t>
            </a:r>
            <a:endParaRPr lang="en-US" altLang="ja-JP" sz="44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9" name="Line 111">
            <a:extLst>
              <a:ext uri="{FF2B5EF4-FFF2-40B4-BE49-F238E27FC236}">
                <a16:creationId xmlns:a16="http://schemas.microsoft.com/office/drawing/2014/main" id="{B156DCCC-2619-4B59-B7F5-9F6EE333ED9F}"/>
              </a:ext>
            </a:extLst>
          </p:cNvPr>
          <p:cNvSpPr>
            <a:spLocks noChangeShapeType="1"/>
          </p:cNvSpPr>
          <p:nvPr/>
        </p:nvSpPr>
        <p:spPr bwMode="auto">
          <a:xfrm>
            <a:off x="6487886" y="3327987"/>
            <a:ext cx="438150" cy="15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10" name="Oval 112">
            <a:extLst>
              <a:ext uri="{FF2B5EF4-FFF2-40B4-BE49-F238E27FC236}">
                <a16:creationId xmlns:a16="http://schemas.microsoft.com/office/drawing/2014/main" id="{67F1D4B7-5B2D-4EC6-BD65-5590FF164A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0286" y="3261312"/>
            <a:ext cx="133350" cy="13335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111" name="Rectangle 113">
            <a:extLst>
              <a:ext uri="{FF2B5EF4-FFF2-40B4-BE49-F238E27FC236}">
                <a16:creationId xmlns:a16="http://schemas.microsoft.com/office/drawing/2014/main" id="{A1CD6E14-236B-4B47-97A9-0332AEDA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2711" y="2391362"/>
            <a:ext cx="750205" cy="33855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sz="22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Case 1</a:t>
            </a:r>
            <a:endParaRPr lang="en-US" altLang="ja-JP" sz="4400" b="1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2" name="Line 114">
            <a:extLst>
              <a:ext uri="{FF2B5EF4-FFF2-40B4-BE49-F238E27FC236}">
                <a16:creationId xmlns:a16="http://schemas.microsoft.com/office/drawing/2014/main" id="{64DEB9DA-1354-4876-BD5E-98AC8E457D7B}"/>
              </a:ext>
            </a:extLst>
          </p:cNvPr>
          <p:cNvSpPr>
            <a:spLocks noChangeShapeType="1"/>
          </p:cNvSpPr>
          <p:nvPr/>
        </p:nvSpPr>
        <p:spPr bwMode="auto">
          <a:xfrm>
            <a:off x="6487886" y="2934287"/>
            <a:ext cx="43815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13" name="Rectangle 115">
            <a:extLst>
              <a:ext uri="{FF2B5EF4-FFF2-40B4-BE49-F238E27FC236}">
                <a16:creationId xmlns:a16="http://schemas.microsoft.com/office/drawing/2014/main" id="{AC9503EB-10F5-46BC-9D54-885BBE7405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9811" y="2877137"/>
            <a:ext cx="114300" cy="1143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114" name="Rectangle 116">
            <a:extLst>
              <a:ext uri="{FF2B5EF4-FFF2-40B4-BE49-F238E27FC236}">
                <a16:creationId xmlns:a16="http://schemas.microsoft.com/office/drawing/2014/main" id="{6CE7B35A-F654-4F8E-8289-2E0D415C06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2711" y="2772362"/>
            <a:ext cx="750205" cy="33855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sz="22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Case 2</a:t>
            </a:r>
            <a:endParaRPr lang="en-US" altLang="ja-JP" sz="4400" b="1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5" name="Rectangle 117">
            <a:extLst>
              <a:ext uri="{FF2B5EF4-FFF2-40B4-BE49-F238E27FC236}">
                <a16:creationId xmlns:a16="http://schemas.microsoft.com/office/drawing/2014/main" id="{1D2AEC4C-911E-4310-A6A4-B880EF49F7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9474" y="2537412"/>
            <a:ext cx="57150" cy="2857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116" name="Rectangle 118">
            <a:extLst>
              <a:ext uri="{FF2B5EF4-FFF2-40B4-BE49-F238E27FC236}">
                <a16:creationId xmlns:a16="http://schemas.microsoft.com/office/drawing/2014/main" id="{DBDF9F1A-C28D-4045-9F41-FA0FCAB53F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0924" y="2537412"/>
            <a:ext cx="57150" cy="2857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117" name="Rectangle 119">
            <a:extLst>
              <a:ext uri="{FF2B5EF4-FFF2-40B4-BE49-F238E27FC236}">
                <a16:creationId xmlns:a16="http://schemas.microsoft.com/office/drawing/2014/main" id="{14A02A37-E654-4C3E-B425-BD1CF9F7C2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2374" y="2537412"/>
            <a:ext cx="57150" cy="2857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118" name="Freeform 120">
            <a:extLst>
              <a:ext uri="{FF2B5EF4-FFF2-40B4-BE49-F238E27FC236}">
                <a16:creationId xmlns:a16="http://schemas.microsoft.com/office/drawing/2014/main" id="{72EA7F64-F4AB-410E-B8AC-26E190746189}"/>
              </a:ext>
            </a:extLst>
          </p:cNvPr>
          <p:cNvSpPr>
            <a:spLocks/>
          </p:cNvSpPr>
          <p:nvPr/>
        </p:nvSpPr>
        <p:spPr bwMode="auto">
          <a:xfrm>
            <a:off x="6651399" y="2480262"/>
            <a:ext cx="133350" cy="133350"/>
          </a:xfrm>
          <a:custGeom>
            <a:avLst/>
            <a:gdLst>
              <a:gd name="T0" fmla="*/ 105846563 w 84"/>
              <a:gd name="T1" fmla="*/ 0 h 84"/>
              <a:gd name="T2" fmla="*/ 211693125 w 84"/>
              <a:gd name="T3" fmla="*/ 211693125 h 84"/>
              <a:gd name="T4" fmla="*/ 0 w 84"/>
              <a:gd name="T5" fmla="*/ 211693125 h 84"/>
              <a:gd name="T6" fmla="*/ 105846563 w 84"/>
              <a:gd name="T7" fmla="*/ 0 h 8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4" h="84">
                <a:moveTo>
                  <a:pt x="42" y="0"/>
                </a:moveTo>
                <a:lnTo>
                  <a:pt x="84" y="84"/>
                </a:lnTo>
                <a:lnTo>
                  <a:pt x="0" y="84"/>
                </a:lnTo>
                <a:lnTo>
                  <a:pt x="42" y="0"/>
                </a:lnTo>
                <a:close/>
              </a:path>
            </a:pathLst>
          </a:custGeom>
          <a:solidFill>
            <a:schemeClr val="hlink"/>
          </a:solidFill>
          <a:ln w="28575" cmpd="sng">
            <a:solidFill>
              <a:schemeClr val="hlink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19" name="Rectangle 121">
            <a:extLst>
              <a:ext uri="{FF2B5EF4-FFF2-40B4-BE49-F238E27FC236}">
                <a16:creationId xmlns:a16="http://schemas.microsoft.com/office/drawing/2014/main" id="{94BA8897-1FAA-43BB-9135-1B16CBDDF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2711" y="3153362"/>
            <a:ext cx="750205" cy="33855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sz="2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Case 3</a:t>
            </a:r>
            <a:endParaRPr lang="en-US" altLang="ja-JP" sz="44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20" name="Group 123">
            <a:extLst>
              <a:ext uri="{FF2B5EF4-FFF2-40B4-BE49-F238E27FC236}">
                <a16:creationId xmlns:a16="http://schemas.microsoft.com/office/drawing/2014/main" id="{37C2A829-2BA3-4A34-BEED-822F0A872344}"/>
              </a:ext>
            </a:extLst>
          </p:cNvPr>
          <p:cNvGrpSpPr>
            <a:grpSpLocks/>
          </p:cNvGrpSpPr>
          <p:nvPr/>
        </p:nvGrpSpPr>
        <p:grpSpPr bwMode="auto">
          <a:xfrm>
            <a:off x="4154261" y="2286587"/>
            <a:ext cx="4144963" cy="95250"/>
            <a:chOff x="1794" y="3234"/>
            <a:chExt cx="2611" cy="60"/>
          </a:xfrm>
        </p:grpSpPr>
        <p:sp>
          <p:nvSpPr>
            <p:cNvPr id="121" name="Line 124">
              <a:extLst>
                <a:ext uri="{FF2B5EF4-FFF2-40B4-BE49-F238E27FC236}">
                  <a16:creationId xmlns:a16="http://schemas.microsoft.com/office/drawing/2014/main" id="{770E7BA3-55B8-4D8D-971E-554E8FF3871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94" y="3234"/>
              <a:ext cx="1" cy="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22" name="Line 125">
              <a:extLst>
                <a:ext uri="{FF2B5EF4-FFF2-40B4-BE49-F238E27FC236}">
                  <a16:creationId xmlns:a16="http://schemas.microsoft.com/office/drawing/2014/main" id="{D9D36366-4C60-460C-9DB2-7BA27196F4F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16" y="3234"/>
              <a:ext cx="1" cy="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23" name="Line 126">
              <a:extLst>
                <a:ext uri="{FF2B5EF4-FFF2-40B4-BE49-F238E27FC236}">
                  <a16:creationId xmlns:a16="http://schemas.microsoft.com/office/drawing/2014/main" id="{68DAA6CA-41AA-479B-9F08-9D32D4D2CE4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38" y="3234"/>
              <a:ext cx="1" cy="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24" name="Line 127">
              <a:extLst>
                <a:ext uri="{FF2B5EF4-FFF2-40B4-BE49-F238E27FC236}">
                  <a16:creationId xmlns:a16="http://schemas.microsoft.com/office/drawing/2014/main" id="{0451EBD4-2167-4D37-936B-99A7DDC4073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60" y="3234"/>
              <a:ext cx="1" cy="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25" name="Line 128">
              <a:extLst>
                <a:ext uri="{FF2B5EF4-FFF2-40B4-BE49-F238E27FC236}">
                  <a16:creationId xmlns:a16="http://schemas.microsoft.com/office/drawing/2014/main" id="{0CEE6FFE-8734-4FD4-A488-1C18040BA4F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82" y="3234"/>
              <a:ext cx="1" cy="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26" name="Line 129">
              <a:extLst>
                <a:ext uri="{FF2B5EF4-FFF2-40B4-BE49-F238E27FC236}">
                  <a16:creationId xmlns:a16="http://schemas.microsoft.com/office/drawing/2014/main" id="{5B74FC02-881C-4C2D-B6A6-2D182483AF5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3234"/>
              <a:ext cx="1" cy="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127" name="Group 131">
            <a:extLst>
              <a:ext uri="{FF2B5EF4-FFF2-40B4-BE49-F238E27FC236}">
                <a16:creationId xmlns:a16="http://schemas.microsoft.com/office/drawing/2014/main" id="{53F7634C-EEFA-45AF-B128-552AE3CB09F3}"/>
              </a:ext>
            </a:extLst>
          </p:cNvPr>
          <p:cNvGrpSpPr>
            <a:grpSpLocks/>
          </p:cNvGrpSpPr>
          <p:nvPr/>
        </p:nvGrpSpPr>
        <p:grpSpPr bwMode="auto">
          <a:xfrm>
            <a:off x="8203974" y="2286587"/>
            <a:ext cx="95250" cy="2897188"/>
            <a:chOff x="1734" y="1410"/>
            <a:chExt cx="60" cy="1825"/>
          </a:xfrm>
        </p:grpSpPr>
        <p:sp>
          <p:nvSpPr>
            <p:cNvPr id="128" name="Line 132">
              <a:extLst>
                <a:ext uri="{FF2B5EF4-FFF2-40B4-BE49-F238E27FC236}">
                  <a16:creationId xmlns:a16="http://schemas.microsoft.com/office/drawing/2014/main" id="{D3689845-5708-4AF5-881B-92255B7869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46" y="3234"/>
              <a:ext cx="4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29" name="Line 133">
              <a:extLst>
                <a:ext uri="{FF2B5EF4-FFF2-40B4-BE49-F238E27FC236}">
                  <a16:creationId xmlns:a16="http://schemas.microsoft.com/office/drawing/2014/main" id="{5EB4F2C2-B22C-4EED-B82E-F20203805C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46" y="3114"/>
              <a:ext cx="4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0" name="Line 134">
              <a:extLst>
                <a:ext uri="{FF2B5EF4-FFF2-40B4-BE49-F238E27FC236}">
                  <a16:creationId xmlns:a16="http://schemas.microsoft.com/office/drawing/2014/main" id="{4FCAE3D8-22EE-43B7-A859-D10A94320B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46" y="2988"/>
              <a:ext cx="4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1" name="Line 135">
              <a:extLst>
                <a:ext uri="{FF2B5EF4-FFF2-40B4-BE49-F238E27FC236}">
                  <a16:creationId xmlns:a16="http://schemas.microsoft.com/office/drawing/2014/main" id="{F8BE90A4-DFBD-4932-A324-C90DD8357A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46" y="2868"/>
              <a:ext cx="4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2" name="Line 136">
              <a:extLst>
                <a:ext uri="{FF2B5EF4-FFF2-40B4-BE49-F238E27FC236}">
                  <a16:creationId xmlns:a16="http://schemas.microsoft.com/office/drawing/2014/main" id="{A717653C-1397-4389-BD51-ED4D224FC2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46" y="2748"/>
              <a:ext cx="4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3" name="Line 137">
              <a:extLst>
                <a:ext uri="{FF2B5EF4-FFF2-40B4-BE49-F238E27FC236}">
                  <a16:creationId xmlns:a16="http://schemas.microsoft.com/office/drawing/2014/main" id="{4737493C-A429-46B8-A6D1-BA44AB9D34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46" y="2628"/>
              <a:ext cx="4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4" name="Line 138">
              <a:extLst>
                <a:ext uri="{FF2B5EF4-FFF2-40B4-BE49-F238E27FC236}">
                  <a16:creationId xmlns:a16="http://schemas.microsoft.com/office/drawing/2014/main" id="{62C0D8B8-E266-44AF-9D99-7111380C0C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46" y="2502"/>
              <a:ext cx="4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5" name="Line 139">
              <a:extLst>
                <a:ext uri="{FF2B5EF4-FFF2-40B4-BE49-F238E27FC236}">
                  <a16:creationId xmlns:a16="http://schemas.microsoft.com/office/drawing/2014/main" id="{F4B850FF-131C-44D4-9C1C-6233847443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46" y="2382"/>
              <a:ext cx="4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6" name="Line 140">
              <a:extLst>
                <a:ext uri="{FF2B5EF4-FFF2-40B4-BE49-F238E27FC236}">
                  <a16:creationId xmlns:a16="http://schemas.microsoft.com/office/drawing/2014/main" id="{7AE6216A-991F-4AD9-B49E-ACD4C1F3A9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46" y="2262"/>
              <a:ext cx="4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7" name="Line 141">
              <a:extLst>
                <a:ext uri="{FF2B5EF4-FFF2-40B4-BE49-F238E27FC236}">
                  <a16:creationId xmlns:a16="http://schemas.microsoft.com/office/drawing/2014/main" id="{0C1B6758-E85C-40F6-9219-2054DFCF1F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46" y="2142"/>
              <a:ext cx="4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8" name="Line 142">
              <a:extLst>
                <a:ext uri="{FF2B5EF4-FFF2-40B4-BE49-F238E27FC236}">
                  <a16:creationId xmlns:a16="http://schemas.microsoft.com/office/drawing/2014/main" id="{AC47FB27-2E8C-4FD9-A050-B0BC05A46C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46" y="2016"/>
              <a:ext cx="4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9" name="Line 143">
              <a:extLst>
                <a:ext uri="{FF2B5EF4-FFF2-40B4-BE49-F238E27FC236}">
                  <a16:creationId xmlns:a16="http://schemas.microsoft.com/office/drawing/2014/main" id="{B365B467-FE7E-4445-BE7C-E78ACF32D1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46" y="1896"/>
              <a:ext cx="4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40" name="Line 144">
              <a:extLst>
                <a:ext uri="{FF2B5EF4-FFF2-40B4-BE49-F238E27FC236}">
                  <a16:creationId xmlns:a16="http://schemas.microsoft.com/office/drawing/2014/main" id="{67656D90-D62F-44C6-8B96-9B89EC5011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46" y="1776"/>
              <a:ext cx="4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41" name="Line 145">
              <a:extLst>
                <a:ext uri="{FF2B5EF4-FFF2-40B4-BE49-F238E27FC236}">
                  <a16:creationId xmlns:a16="http://schemas.microsoft.com/office/drawing/2014/main" id="{66B3090B-281F-4C24-BD2E-311F0AADC1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46" y="1656"/>
              <a:ext cx="4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42" name="Line 146">
              <a:extLst>
                <a:ext uri="{FF2B5EF4-FFF2-40B4-BE49-F238E27FC236}">
                  <a16:creationId xmlns:a16="http://schemas.microsoft.com/office/drawing/2014/main" id="{C7E4D69E-A0B7-4BE9-9ABF-2A7C24A465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46" y="1530"/>
              <a:ext cx="4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43" name="Line 147">
              <a:extLst>
                <a:ext uri="{FF2B5EF4-FFF2-40B4-BE49-F238E27FC236}">
                  <a16:creationId xmlns:a16="http://schemas.microsoft.com/office/drawing/2014/main" id="{FF6C42EA-3719-466B-8599-81FB58E957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46" y="1410"/>
              <a:ext cx="4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44" name="Line 148">
              <a:extLst>
                <a:ext uri="{FF2B5EF4-FFF2-40B4-BE49-F238E27FC236}">
                  <a16:creationId xmlns:a16="http://schemas.microsoft.com/office/drawing/2014/main" id="{EE36DBD3-59A5-4CE8-A714-8625D2A981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34" y="3234"/>
              <a:ext cx="6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45" name="Line 149">
              <a:extLst>
                <a:ext uri="{FF2B5EF4-FFF2-40B4-BE49-F238E27FC236}">
                  <a16:creationId xmlns:a16="http://schemas.microsoft.com/office/drawing/2014/main" id="{30A76701-A8C6-4381-B85C-FBD23C479F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34" y="2628"/>
              <a:ext cx="6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46" name="Line 150">
              <a:extLst>
                <a:ext uri="{FF2B5EF4-FFF2-40B4-BE49-F238E27FC236}">
                  <a16:creationId xmlns:a16="http://schemas.microsoft.com/office/drawing/2014/main" id="{C42B5934-BC40-4407-81A7-378040B637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34" y="2016"/>
              <a:ext cx="6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47" name="Line 151">
              <a:extLst>
                <a:ext uri="{FF2B5EF4-FFF2-40B4-BE49-F238E27FC236}">
                  <a16:creationId xmlns:a16="http://schemas.microsoft.com/office/drawing/2014/main" id="{81492096-652B-4FC2-A879-E9EB13AC6C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34" y="1410"/>
              <a:ext cx="6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3336799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A5C93919-41FA-4B8F-8ED2-31C2EC5B5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  <a:t>11</a:t>
            </a:fld>
            <a:endParaRPr lang="ko-KR" altLang="en-US"/>
          </a:p>
        </p:txBody>
      </p:sp>
      <p:sp>
        <p:nvSpPr>
          <p:cNvPr id="3" name="11 CuadroTexto">
            <a:extLst>
              <a:ext uri="{FF2B5EF4-FFF2-40B4-BE49-F238E27FC236}">
                <a16:creationId xmlns:a16="http://schemas.microsoft.com/office/drawing/2014/main" id="{44CE1479-A7E6-4DBD-91EE-7EBF3F73B268}"/>
              </a:ext>
            </a:extLst>
          </p:cNvPr>
          <p:cNvSpPr txBox="1"/>
          <p:nvPr/>
        </p:nvSpPr>
        <p:spPr>
          <a:xfrm>
            <a:off x="330200" y="166829"/>
            <a:ext cx="38942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Example of bad figure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D33CA8AE-E874-48B7-AA5B-C47A2139FA86}"/>
              </a:ext>
            </a:extLst>
          </p:cNvPr>
          <p:cNvSpPr txBox="1">
            <a:spLocks noChangeArrowheads="1"/>
          </p:cNvSpPr>
          <p:nvPr/>
        </p:nvSpPr>
        <p:spPr>
          <a:xfrm>
            <a:off x="2108200" y="1339077"/>
            <a:ext cx="7772400" cy="446449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Fonts &amp; lines too small </a:t>
            </a:r>
          </a:p>
          <a:p>
            <a:r>
              <a:rPr lang="en-US" altLang="ja-JP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Colors difficult to read</a:t>
            </a:r>
            <a:endParaRPr lang="en-US" altLang="ja-JP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id="{893F1248-2174-4E89-92DC-260E1BAAEB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90938" y="2512363"/>
            <a:ext cx="4191000" cy="365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7398802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A5C93919-41FA-4B8F-8ED2-31C2EC5B5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  <a:t>12</a:t>
            </a:fld>
            <a:endParaRPr lang="ko-KR" altLang="en-US"/>
          </a:p>
        </p:txBody>
      </p:sp>
      <p:sp>
        <p:nvSpPr>
          <p:cNvPr id="3" name="11 CuadroTexto">
            <a:extLst>
              <a:ext uri="{FF2B5EF4-FFF2-40B4-BE49-F238E27FC236}">
                <a16:creationId xmlns:a16="http://schemas.microsoft.com/office/drawing/2014/main" id="{44CE1479-A7E6-4DBD-91EE-7EBF3F73B268}"/>
              </a:ext>
            </a:extLst>
          </p:cNvPr>
          <p:cNvSpPr txBox="1"/>
          <p:nvPr/>
        </p:nvSpPr>
        <p:spPr>
          <a:xfrm>
            <a:off x="330200" y="166829"/>
            <a:ext cx="27840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Saving your file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0680B8-3FCC-4673-8F19-CAEC6C40DCC2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1282472"/>
            <a:ext cx="10847070" cy="446449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altLang="ja-JP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ja-JP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Save your file with the following format</a:t>
            </a:r>
          </a:p>
          <a:p>
            <a:pPr lvl="1">
              <a:buFontTx/>
              <a:buNone/>
            </a:pPr>
            <a:r>
              <a:rPr lang="en-US" altLang="ja-JP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"Session </a:t>
            </a:r>
            <a:r>
              <a:rPr lang="en-US" altLang="ja-JP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Name_Paper</a:t>
            </a:r>
            <a:r>
              <a:rPr lang="en-US" altLang="ja-JP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Sequence </a:t>
            </a:r>
            <a:r>
              <a:rPr lang="en-US" altLang="ja-JP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No_Presenter</a:t>
            </a:r>
            <a:r>
              <a:rPr lang="en-US" altLang="ja-JP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Name.pptx“</a:t>
            </a:r>
          </a:p>
          <a:p>
            <a:pPr lvl="1">
              <a:buNone/>
            </a:pPr>
            <a:r>
              <a:rPr lang="en-US" altLang="ja-JP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e.g.: B1L-B_2_Mike Phelps.</a:t>
            </a:r>
            <a:r>
              <a:rPr lang="en-US" altLang="ko-K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pptx</a:t>
            </a:r>
            <a:endParaRPr lang="en-US" altLang="ja-JP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Tx/>
              <a:buNone/>
            </a:pPr>
            <a:endParaRPr lang="en-US" altLang="ja-JP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28600" lvl="1">
              <a:spcBef>
                <a:spcPts val="1000"/>
              </a:spcBef>
            </a:pPr>
            <a:r>
              <a:rPr lang="en-US" altLang="ja-JP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Bring your file to the conference using a USB memory stick.</a:t>
            </a:r>
          </a:p>
          <a:p>
            <a:pPr lvl="1">
              <a:buFontTx/>
              <a:buNone/>
            </a:pPr>
            <a:endParaRPr lang="en-US" altLang="ja-JP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Tx/>
              <a:buNone/>
            </a:pPr>
            <a:endParaRPr lang="en-US" altLang="ja-JP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965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A5C93919-41FA-4B8F-8ED2-31C2EC5B5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  <a:t>2</a:t>
            </a:fld>
            <a:endParaRPr lang="ko-KR" altLang="en-US"/>
          </a:p>
        </p:txBody>
      </p:sp>
      <p:sp>
        <p:nvSpPr>
          <p:cNvPr id="3" name="11 CuadroTexto">
            <a:extLst>
              <a:ext uri="{FF2B5EF4-FFF2-40B4-BE49-F238E27FC236}">
                <a16:creationId xmlns:a16="http://schemas.microsoft.com/office/drawing/2014/main" id="{44CE1479-A7E6-4DBD-91EE-7EBF3F73B268}"/>
              </a:ext>
            </a:extLst>
          </p:cNvPr>
          <p:cNvSpPr txBox="1"/>
          <p:nvPr/>
        </p:nvSpPr>
        <p:spPr>
          <a:xfrm>
            <a:off x="330200" y="166829"/>
            <a:ext cx="14526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Outline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0680B8-3FCC-4673-8F19-CAEC6C40DCC2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1282472"/>
            <a:ext cx="6765426" cy="446449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Background</a:t>
            </a:r>
          </a:p>
          <a:p>
            <a:r>
              <a:rPr lang="en-US" altLang="ja-JP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Page setup</a:t>
            </a:r>
          </a:p>
          <a:p>
            <a:r>
              <a:rPr lang="en-US" altLang="ja-JP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Fonts and colors</a:t>
            </a:r>
          </a:p>
          <a:p>
            <a:r>
              <a:rPr lang="en-US" altLang="ja-JP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General guideline for good slides</a:t>
            </a:r>
          </a:p>
          <a:p>
            <a:r>
              <a:rPr lang="en-US" altLang="ja-JP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Text and figures</a:t>
            </a:r>
          </a:p>
          <a:p>
            <a:r>
              <a:rPr lang="en-US" altLang="ja-JP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Saving and bringing your file</a:t>
            </a:r>
          </a:p>
        </p:txBody>
      </p:sp>
    </p:spTree>
    <p:extLst>
      <p:ext uri="{BB962C8B-B14F-4D97-AF65-F5344CB8AC3E}">
        <p14:creationId xmlns:p14="http://schemas.microsoft.com/office/powerpoint/2010/main" val="652766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A5C93919-41FA-4B8F-8ED2-31C2EC5B5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  <a:t>3</a:t>
            </a:fld>
            <a:endParaRPr lang="ko-KR" altLang="en-US"/>
          </a:p>
        </p:txBody>
      </p:sp>
      <p:sp>
        <p:nvSpPr>
          <p:cNvPr id="3" name="11 CuadroTexto">
            <a:extLst>
              <a:ext uri="{FF2B5EF4-FFF2-40B4-BE49-F238E27FC236}">
                <a16:creationId xmlns:a16="http://schemas.microsoft.com/office/drawing/2014/main" id="{44CE1479-A7E6-4DBD-91EE-7EBF3F73B268}"/>
              </a:ext>
            </a:extLst>
          </p:cNvPr>
          <p:cNvSpPr txBox="1"/>
          <p:nvPr/>
        </p:nvSpPr>
        <p:spPr>
          <a:xfrm>
            <a:off x="330200" y="166829"/>
            <a:ext cx="20353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Page setup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0680B8-3FCC-4673-8F19-CAEC6C40DCC2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1282472"/>
            <a:ext cx="10846800" cy="446449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Set up the slide for </a:t>
            </a:r>
            <a:r>
              <a:rPr lang="en-US" altLang="ko-K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Wide screen(16:9).</a:t>
            </a:r>
          </a:p>
          <a:p>
            <a:pPr marL="0" indent="0">
              <a:buNone/>
            </a:pPr>
            <a:r>
              <a:rPr lang="en-US" altLang="ko-K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ja-JP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 not use A4 or 35mm slide.</a:t>
            </a:r>
          </a:p>
          <a:p>
            <a:r>
              <a:rPr lang="en-US" altLang="ja-JP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Take 5mm for top, bottom, right and left margins.</a:t>
            </a:r>
          </a:p>
          <a:p>
            <a:r>
              <a:rPr lang="en-US" altLang="ja-JP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All pages should be in horizontal (landscape) format, not vertical.</a:t>
            </a:r>
          </a:p>
          <a:p>
            <a:r>
              <a:rPr lang="en-US" altLang="ja-JP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 logos are permitted except on the title page.</a:t>
            </a:r>
          </a:p>
          <a:p>
            <a:r>
              <a:rPr lang="en-US" altLang="ja-JP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Put page number in the bottom </a:t>
            </a:r>
            <a:r>
              <a:rPr lang="en-US" altLang="ko-K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right</a:t>
            </a:r>
            <a:r>
              <a:rPr lang="en-US" altLang="ja-JP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83003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A5C93919-41FA-4B8F-8ED2-31C2EC5B5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  <a:t>4</a:t>
            </a:fld>
            <a:endParaRPr lang="ko-KR" altLang="en-US"/>
          </a:p>
        </p:txBody>
      </p:sp>
      <p:sp>
        <p:nvSpPr>
          <p:cNvPr id="3" name="11 CuadroTexto">
            <a:extLst>
              <a:ext uri="{FF2B5EF4-FFF2-40B4-BE49-F238E27FC236}">
                <a16:creationId xmlns:a16="http://schemas.microsoft.com/office/drawing/2014/main" id="{44CE1479-A7E6-4DBD-91EE-7EBF3F73B268}"/>
              </a:ext>
            </a:extLst>
          </p:cNvPr>
          <p:cNvSpPr txBox="1"/>
          <p:nvPr/>
        </p:nvSpPr>
        <p:spPr>
          <a:xfrm>
            <a:off x="330200" y="166829"/>
            <a:ext cx="11120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Fonts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0680B8-3FCC-4673-8F19-CAEC6C40DCC2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1282472"/>
            <a:ext cx="10846800" cy="446449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 </a:t>
            </a:r>
            <a:r>
              <a:rPr lang="en-US" altLang="ja-JP" sz="28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Calibri or Helvetica font in bold type</a:t>
            </a:r>
            <a:r>
              <a:rPr lang="en-US" altLang="ja-JP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1"/>
            <a:r>
              <a:rPr lang="en-US" altLang="ja-JP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 sans-serif fonts. Don’t use serif fonts, which project poorly. </a:t>
            </a:r>
          </a:p>
          <a:p>
            <a:pPr marL="457200" lvl="1" indent="0">
              <a:buNone/>
            </a:pPr>
            <a:r>
              <a:rPr lang="en-US" altLang="ja-JP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ex.: Times New Roman, Century.</a:t>
            </a:r>
          </a:p>
          <a:p>
            <a:pPr lvl="1"/>
            <a:r>
              <a:rPr lang="en-US" altLang="ja-JP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 24 points or larger.</a:t>
            </a:r>
            <a:endParaRPr lang="ja-JP" altLang="en-US" dirty="0">
              <a:latin typeface="Calibri" panose="020F0502020204030204" pitchFamily="34" charset="0"/>
              <a:ea typeface="Arial Unicode MS" pitchFamily="50" charset="-127"/>
              <a:cs typeface="Calibri" panose="020F0502020204030204" pitchFamily="34" charset="0"/>
            </a:endParaRPr>
          </a:p>
          <a:p>
            <a:pPr lvl="1"/>
            <a:r>
              <a:rPr lang="en-US" altLang="ja-JP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Anything less than 20 points is too small </a:t>
            </a:r>
            <a:r>
              <a:rPr lang="en-US" altLang="ja-JP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(e.g., 18 points).</a:t>
            </a:r>
          </a:p>
          <a:p>
            <a:pPr lvl="1"/>
            <a:r>
              <a:rPr lang="en-US" altLang="ja-JP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Think about the audience watching your presentation from the back of a large ballroom.</a:t>
            </a:r>
          </a:p>
          <a:p>
            <a:r>
              <a:rPr lang="en-US" altLang="ja-JP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You have to be innovative to limit and reconfigure the contents of a slide to increase the font size.</a:t>
            </a:r>
          </a:p>
        </p:txBody>
      </p:sp>
    </p:spTree>
    <p:extLst>
      <p:ext uri="{BB962C8B-B14F-4D97-AF65-F5344CB8AC3E}">
        <p14:creationId xmlns:p14="http://schemas.microsoft.com/office/powerpoint/2010/main" val="1029703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A5C93919-41FA-4B8F-8ED2-31C2EC5B5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  <a:t>5</a:t>
            </a:fld>
            <a:endParaRPr lang="ko-KR" altLang="en-US"/>
          </a:p>
        </p:txBody>
      </p:sp>
      <p:sp>
        <p:nvSpPr>
          <p:cNvPr id="3" name="11 CuadroTexto">
            <a:extLst>
              <a:ext uri="{FF2B5EF4-FFF2-40B4-BE49-F238E27FC236}">
                <a16:creationId xmlns:a16="http://schemas.microsoft.com/office/drawing/2014/main" id="{44CE1479-A7E6-4DBD-91EE-7EBF3F73B268}"/>
              </a:ext>
            </a:extLst>
          </p:cNvPr>
          <p:cNvSpPr txBox="1"/>
          <p:nvPr/>
        </p:nvSpPr>
        <p:spPr>
          <a:xfrm>
            <a:off x="330200" y="166829"/>
            <a:ext cx="12504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Colors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0680B8-3FCC-4673-8F19-CAEC6C40DCC2}"/>
              </a:ext>
            </a:extLst>
          </p:cNvPr>
          <p:cNvSpPr txBox="1">
            <a:spLocks noChangeArrowheads="1"/>
          </p:cNvSpPr>
          <p:nvPr/>
        </p:nvSpPr>
        <p:spPr>
          <a:xfrm>
            <a:off x="685799" y="1282472"/>
            <a:ext cx="10687523" cy="446449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>
              <a:lnSpc>
                <a:spcPct val="90000"/>
              </a:lnSpc>
            </a:pPr>
            <a:r>
              <a:rPr lang="en-CA" altLang="ja-JP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All backgrounds must be </a:t>
            </a:r>
            <a:r>
              <a:rPr lang="en-CA" altLang="ja-JP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white with no pattern. </a:t>
            </a:r>
          </a:p>
          <a:p>
            <a:pPr marL="514350" indent="-514350" algn="just">
              <a:lnSpc>
                <a:spcPct val="90000"/>
              </a:lnSpc>
            </a:pPr>
            <a:r>
              <a:rPr lang="en-CA" altLang="ja-JP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Text must be in </a:t>
            </a:r>
            <a:r>
              <a:rPr lang="en-CA" altLang="ja-JP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black</a:t>
            </a:r>
            <a:r>
              <a:rPr lang="en-CA" altLang="ja-JP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514350" indent="-514350" algn="just">
              <a:lnSpc>
                <a:spcPct val="90000"/>
              </a:lnSpc>
            </a:pPr>
            <a:r>
              <a:rPr lang="en-CA" altLang="ja-JP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Color may be used only when it adds clarity of the presentation.</a:t>
            </a:r>
          </a:p>
          <a:p>
            <a:pPr marL="514350" indent="-514350" algn="just">
              <a:lnSpc>
                <a:spcPct val="90000"/>
              </a:lnSpc>
            </a:pPr>
            <a:r>
              <a:rPr lang="en-CA" altLang="ja-JP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 colors with good contrast. </a:t>
            </a:r>
          </a:p>
          <a:p>
            <a:pPr marL="514350" indent="-514350" algn="just">
              <a:lnSpc>
                <a:spcPct val="90000"/>
              </a:lnSpc>
            </a:pPr>
            <a:r>
              <a:rPr lang="en-CA" altLang="ja-JP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Reds</a:t>
            </a:r>
            <a:r>
              <a:rPr lang="en-CA" altLang="ja-JP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CA" altLang="ja-JP" sz="28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blues</a:t>
            </a:r>
            <a:r>
              <a:rPr lang="en-CA" altLang="ja-JP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are OK.  </a:t>
            </a:r>
          </a:p>
          <a:p>
            <a:pPr marL="514350" indent="-514350" algn="just">
              <a:lnSpc>
                <a:spcPct val="90000"/>
              </a:lnSpc>
            </a:pPr>
            <a:r>
              <a:rPr lang="en-CA" altLang="ja-JP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Avoid </a:t>
            </a:r>
            <a:r>
              <a:rPr lang="en-CA" altLang="ja-JP" sz="28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yellows</a:t>
            </a:r>
            <a:r>
              <a:rPr lang="en-CA" altLang="ja-JP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CA" altLang="ja-JP" sz="2800" dirty="0">
                <a:solidFill>
                  <a:srgbClr val="00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light colors</a:t>
            </a:r>
            <a:r>
              <a:rPr lang="en-CA" altLang="ja-JP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except as local background in a boxed area.   </a:t>
            </a:r>
          </a:p>
        </p:txBody>
      </p:sp>
    </p:spTree>
    <p:extLst>
      <p:ext uri="{BB962C8B-B14F-4D97-AF65-F5344CB8AC3E}">
        <p14:creationId xmlns:p14="http://schemas.microsoft.com/office/powerpoint/2010/main" val="2386428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A5C93919-41FA-4B8F-8ED2-31C2EC5B5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  <a:t>6</a:t>
            </a:fld>
            <a:endParaRPr lang="ko-KR" altLang="en-US"/>
          </a:p>
        </p:txBody>
      </p:sp>
      <p:sp>
        <p:nvSpPr>
          <p:cNvPr id="3" name="11 CuadroTexto">
            <a:extLst>
              <a:ext uri="{FF2B5EF4-FFF2-40B4-BE49-F238E27FC236}">
                <a16:creationId xmlns:a16="http://schemas.microsoft.com/office/drawing/2014/main" id="{44CE1479-A7E6-4DBD-91EE-7EBF3F73B268}"/>
              </a:ext>
            </a:extLst>
          </p:cNvPr>
          <p:cNvSpPr txBox="1"/>
          <p:nvPr/>
        </p:nvSpPr>
        <p:spPr>
          <a:xfrm>
            <a:off x="330200" y="144158"/>
            <a:ext cx="55747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Example: color and font choices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0680B8-3FCC-4673-8F19-CAEC6C40DCC2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1259801"/>
            <a:ext cx="5042425" cy="201227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spcBef>
                <a:spcPct val="20000"/>
              </a:spcBef>
              <a:buFontTx/>
              <a:buChar char="•"/>
            </a:pPr>
            <a:r>
              <a:rPr lang="en-US" altLang="ja-JP" sz="2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text is clear and standard</a:t>
            </a:r>
            <a:br>
              <a:rPr lang="en-US" altLang="ja-JP" sz="2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ja-JP" sz="2800" b="0" dirty="0">
                <a:solidFill>
                  <a:schemeClr val="hlin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but if your font is too thin, it won’t be visible.</a:t>
            </a:r>
            <a:r>
              <a:rPr lang="en-US" altLang="ja-JP" sz="2800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6" name="Text Box 11">
            <a:extLst>
              <a:ext uri="{FF2B5EF4-FFF2-40B4-BE49-F238E27FC236}">
                <a16:creationId xmlns:a16="http://schemas.microsoft.com/office/drawing/2014/main" id="{F36BE4D5-EB81-4F3E-93EE-89B79C8BBD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6675" y="1259801"/>
            <a:ext cx="4187599" cy="92333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 altLang="ja-JP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ja-JP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combination has good contrast.</a:t>
            </a:r>
          </a:p>
          <a:p>
            <a:endParaRPr lang="en-US" altLang="ja-JP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D3655998-6A7E-4BA2-9579-80B4319C9F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1995" y="3825611"/>
            <a:ext cx="3569606" cy="431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ja-JP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18-point text is too small.</a:t>
            </a:r>
            <a:r>
              <a:rPr lang="en-US" altLang="ja-JP" sz="1800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11" name="Text Box 11">
            <a:extLst>
              <a:ext uri="{FF2B5EF4-FFF2-40B4-BE49-F238E27FC236}">
                <a16:creationId xmlns:a16="http://schemas.microsoft.com/office/drawing/2014/main" id="{4B3BD80E-ED3A-4926-A606-773F30CA8A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6675" y="2944664"/>
            <a:ext cx="4187599" cy="1200329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 altLang="ja-JP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ja-JP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combination will be impossible to see - no contrast.</a:t>
            </a:r>
          </a:p>
          <a:p>
            <a:endParaRPr lang="en-US" altLang="ja-JP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 Box 11">
            <a:extLst>
              <a:ext uri="{FF2B5EF4-FFF2-40B4-BE49-F238E27FC236}">
                <a16:creationId xmlns:a16="http://schemas.microsoft.com/office/drawing/2014/main" id="{867FE0BC-D94A-4AD0-91D7-89A5DAD8F9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6675" y="4652198"/>
            <a:ext cx="4187599" cy="1200329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 altLang="ja-JP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ja-JP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combination is not suitable for color-vision deficient people.</a:t>
            </a:r>
          </a:p>
          <a:p>
            <a:endParaRPr lang="en-US" altLang="ja-JP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809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A5C93919-41FA-4B8F-8ED2-31C2EC5B5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  <a:t>7</a:t>
            </a:fld>
            <a:endParaRPr lang="ko-KR" altLang="en-US"/>
          </a:p>
        </p:txBody>
      </p:sp>
      <p:sp>
        <p:nvSpPr>
          <p:cNvPr id="3" name="11 CuadroTexto">
            <a:extLst>
              <a:ext uri="{FF2B5EF4-FFF2-40B4-BE49-F238E27FC236}">
                <a16:creationId xmlns:a16="http://schemas.microsoft.com/office/drawing/2014/main" id="{44CE1479-A7E6-4DBD-91EE-7EBF3F73B268}"/>
              </a:ext>
            </a:extLst>
          </p:cNvPr>
          <p:cNvSpPr txBox="1"/>
          <p:nvPr/>
        </p:nvSpPr>
        <p:spPr>
          <a:xfrm>
            <a:off x="330200" y="166829"/>
            <a:ext cx="33447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General guidelines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0680B8-3FCC-4673-8F19-CAEC6C40DCC2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1282472"/>
            <a:ext cx="10967132" cy="446449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ja-JP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Keep concepts as simple as possible.</a:t>
            </a:r>
          </a:p>
          <a:p>
            <a:pPr algn="just"/>
            <a:r>
              <a:rPr lang="en-US" altLang="ja-JP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Limit each page to one main idea.</a:t>
            </a:r>
          </a:p>
          <a:p>
            <a:pPr algn="just"/>
            <a:r>
              <a:rPr lang="en-US" altLang="ja-JP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 several simple figures rather than one complex one.</a:t>
            </a:r>
          </a:p>
          <a:p>
            <a:pPr algn="just"/>
            <a:r>
              <a:rPr lang="en-US" altLang="ja-JP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Make duplicate copies of a page, if you plan to refer to it more than once.</a:t>
            </a:r>
          </a:p>
          <a:p>
            <a:pPr algn="just"/>
            <a:r>
              <a:rPr lang="en-US" altLang="ja-JP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 not plan to go back to a slide.</a:t>
            </a:r>
          </a:p>
          <a:p>
            <a:pPr algn="just"/>
            <a:r>
              <a:rPr lang="en-US" altLang="ja-JP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Rehearse your talk aloud in front of colleagues.</a:t>
            </a:r>
          </a:p>
        </p:txBody>
      </p:sp>
    </p:spTree>
    <p:extLst>
      <p:ext uri="{BB962C8B-B14F-4D97-AF65-F5344CB8AC3E}">
        <p14:creationId xmlns:p14="http://schemas.microsoft.com/office/powerpoint/2010/main" val="2827175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A5C93919-41FA-4B8F-8ED2-31C2EC5B5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  <a:t>8</a:t>
            </a:fld>
            <a:endParaRPr lang="ko-KR" altLang="en-US"/>
          </a:p>
        </p:txBody>
      </p:sp>
      <p:sp>
        <p:nvSpPr>
          <p:cNvPr id="3" name="11 CuadroTexto">
            <a:extLst>
              <a:ext uri="{FF2B5EF4-FFF2-40B4-BE49-F238E27FC236}">
                <a16:creationId xmlns:a16="http://schemas.microsoft.com/office/drawing/2014/main" id="{44CE1479-A7E6-4DBD-91EE-7EBF3F73B268}"/>
              </a:ext>
            </a:extLst>
          </p:cNvPr>
          <p:cNvSpPr txBox="1"/>
          <p:nvPr/>
        </p:nvSpPr>
        <p:spPr>
          <a:xfrm>
            <a:off x="330200" y="166829"/>
            <a:ext cx="19333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Text slides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0680B8-3FCC-4673-8F19-CAEC6C40DCC2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1282472"/>
            <a:ext cx="10847070" cy="446449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ja-JP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Don’t use lengthy sentences. Use short phrases and simple sentences.</a:t>
            </a:r>
          </a:p>
          <a:p>
            <a:pPr marL="457200" lvl="1" indent="0" algn="just">
              <a:buNone/>
            </a:pPr>
            <a:r>
              <a:rPr lang="en-US" altLang="ko-K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altLang="ja-JP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Explain with sentences verbally but don’t write the sentences on your slides.</a:t>
            </a:r>
          </a:p>
          <a:p>
            <a:pPr lvl="1" algn="just"/>
            <a:endParaRPr lang="en-US" altLang="ja-JP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n-US" altLang="ja-JP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 no more than </a:t>
            </a:r>
            <a:r>
              <a:rPr lang="en-US" altLang="ko-K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en-US" altLang="ja-JP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lines of text per page.</a:t>
            </a:r>
          </a:p>
        </p:txBody>
      </p:sp>
    </p:spTree>
    <p:extLst>
      <p:ext uri="{BB962C8B-B14F-4D97-AF65-F5344CB8AC3E}">
        <p14:creationId xmlns:p14="http://schemas.microsoft.com/office/powerpoint/2010/main" val="25750883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A5C93919-41FA-4B8F-8ED2-31C2EC5B5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  <a:t>9</a:t>
            </a:fld>
            <a:endParaRPr lang="ko-KR" altLang="en-US"/>
          </a:p>
        </p:txBody>
      </p:sp>
      <p:sp>
        <p:nvSpPr>
          <p:cNvPr id="3" name="11 CuadroTexto">
            <a:extLst>
              <a:ext uri="{FF2B5EF4-FFF2-40B4-BE49-F238E27FC236}">
                <a16:creationId xmlns:a16="http://schemas.microsoft.com/office/drawing/2014/main" id="{44CE1479-A7E6-4DBD-91EE-7EBF3F73B268}"/>
              </a:ext>
            </a:extLst>
          </p:cNvPr>
          <p:cNvSpPr txBox="1"/>
          <p:nvPr/>
        </p:nvSpPr>
        <p:spPr>
          <a:xfrm>
            <a:off x="330200" y="166829"/>
            <a:ext cx="33706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Graphs and figures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0680B8-3FCC-4673-8F19-CAEC6C40DCC2}"/>
              </a:ext>
            </a:extLst>
          </p:cNvPr>
          <p:cNvSpPr txBox="1">
            <a:spLocks noChangeArrowheads="1"/>
          </p:cNvSpPr>
          <p:nvPr/>
        </p:nvSpPr>
        <p:spPr>
          <a:xfrm>
            <a:off x="685799" y="1282472"/>
            <a:ext cx="11118273" cy="446449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ja-JP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 a minimum line width of 2 points for all lines in drawings.</a:t>
            </a:r>
          </a:p>
          <a:p>
            <a:pPr algn="just"/>
            <a:endParaRPr lang="en-US" altLang="ja-JP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n-US" altLang="ja-JP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Fonts embedded in figures should also comply with the text guidelines.</a:t>
            </a:r>
          </a:p>
          <a:p>
            <a:pPr algn="just"/>
            <a:endParaRPr lang="en-US" altLang="ja-JP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n-US" altLang="ja-JP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Graphics imported from other programs may have small fonts &amp; thin lines.</a:t>
            </a:r>
          </a:p>
          <a:p>
            <a:pPr marL="457200" lvl="1" indent="0" algn="just">
              <a:buNone/>
            </a:pPr>
            <a:r>
              <a:rPr lang="en-US" altLang="ko-K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altLang="ja-JP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Completely redraw them, if you can’t fix this.</a:t>
            </a:r>
          </a:p>
        </p:txBody>
      </p:sp>
    </p:spTree>
    <p:extLst>
      <p:ext uri="{BB962C8B-B14F-4D97-AF65-F5344CB8AC3E}">
        <p14:creationId xmlns:p14="http://schemas.microsoft.com/office/powerpoint/2010/main" val="3684272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736</TotalTime>
  <Words>576</Words>
  <Application>Microsoft Office PowerPoint</Application>
  <PresentationFormat>Widescreen</PresentationFormat>
  <Paragraphs>100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 Unicode MS</vt:lpstr>
      <vt:lpstr>굴림</vt:lpstr>
      <vt:lpstr>맑은 고딕</vt:lpstr>
      <vt:lpstr>Arial</vt:lpstr>
      <vt:lpstr>Calibri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TS</dc:creator>
  <cp:lastModifiedBy>Στουραΐτης Αθανάσιος</cp:lastModifiedBy>
  <cp:revision>19</cp:revision>
  <dcterms:created xsi:type="dcterms:W3CDTF">2021-03-04T02:28:42Z</dcterms:created>
  <dcterms:modified xsi:type="dcterms:W3CDTF">2024-03-21T10:40:37Z</dcterms:modified>
</cp:coreProperties>
</file>